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heme/theme2.xml" ContentType="application/vnd.openxmlformats-officedocument.theme+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14" r:id="rId2"/>
    <p:sldId id="280" r:id="rId3"/>
    <p:sldId id="1246" r:id="rId4"/>
    <p:sldId id="1265" r:id="rId5"/>
    <p:sldId id="1266" r:id="rId6"/>
    <p:sldId id="1267" r:id="rId7"/>
    <p:sldId id="1271" r:id="rId8"/>
    <p:sldId id="1272" r:id="rId9"/>
    <p:sldId id="1268" r:id="rId10"/>
    <p:sldId id="1273" r:id="rId11"/>
    <p:sldId id="1269" r:id="rId12"/>
    <p:sldId id="1270" r:id="rId13"/>
    <p:sldId id="1277" r:id="rId14"/>
    <p:sldId id="1281" r:id="rId15"/>
    <p:sldId id="1279" r:id="rId16"/>
    <p:sldId id="1280" r:id="rId17"/>
    <p:sldId id="1247" r:id="rId18"/>
    <p:sldId id="1276" r:id="rId19"/>
    <p:sldId id="271" r:id="rId20"/>
    <p:sldId id="1248" r:id="rId21"/>
    <p:sldId id="1257" r:id="rId22"/>
    <p:sldId id="1258" r:id="rId23"/>
    <p:sldId id="335" r:id="rId24"/>
    <p:sldId id="1256" r:id="rId25"/>
    <p:sldId id="1260" r:id="rId26"/>
    <p:sldId id="1253" r:id="rId27"/>
    <p:sldId id="274" r:id="rId28"/>
    <p:sldId id="339" r:id="rId29"/>
    <p:sldId id="340" r:id="rId30"/>
    <p:sldId id="341" r:id="rId31"/>
    <p:sldId id="342" r:id="rId32"/>
    <p:sldId id="344" r:id="rId33"/>
    <p:sldId id="345" r:id="rId34"/>
    <p:sldId id="346" r:id="rId35"/>
    <p:sldId id="348" r:id="rId36"/>
    <p:sldId id="1264" r:id="rId37"/>
    <p:sldId id="1259" r:id="rId38"/>
    <p:sldId id="1251" r:id="rId39"/>
    <p:sldId id="1244" r:id="rId40"/>
    <p:sldId id="1282" r:id="rId41"/>
    <p:sldId id="333" r:id="rId42"/>
    <p:sldId id="298" r:id="rId43"/>
    <p:sldId id="306" r:id="rId44"/>
    <p:sldId id="313"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 Welcome" id="{1DC571A1-95AD-4256-91D9-B132B72081F5}">
          <p14:sldIdLst/>
        </p14:section>
        <p14:section name="Sample Layouts" id="{A0F5F329-831C-4DA1-A6BA-CAAC4DD1CC32}">
          <p14:sldIdLst>
            <p14:sldId id="314"/>
            <p14:sldId id="280"/>
            <p14:sldId id="1246"/>
            <p14:sldId id="1265"/>
            <p14:sldId id="1266"/>
            <p14:sldId id="1267"/>
            <p14:sldId id="1271"/>
            <p14:sldId id="1272"/>
            <p14:sldId id="1268"/>
            <p14:sldId id="1273"/>
            <p14:sldId id="1269"/>
            <p14:sldId id="1270"/>
            <p14:sldId id="1277"/>
            <p14:sldId id="1281"/>
            <p14:sldId id="1279"/>
            <p14:sldId id="1280"/>
            <p14:sldId id="1247"/>
            <p14:sldId id="1276"/>
            <p14:sldId id="271"/>
            <p14:sldId id="1248"/>
            <p14:sldId id="1257"/>
            <p14:sldId id="1258"/>
            <p14:sldId id="335"/>
            <p14:sldId id="1256"/>
            <p14:sldId id="1260"/>
            <p14:sldId id="1253"/>
            <p14:sldId id="274"/>
            <p14:sldId id="339"/>
            <p14:sldId id="340"/>
            <p14:sldId id="341"/>
            <p14:sldId id="342"/>
            <p14:sldId id="344"/>
            <p14:sldId id="345"/>
            <p14:sldId id="346"/>
            <p14:sldId id="348"/>
            <p14:sldId id="1264"/>
            <p14:sldId id="1259"/>
            <p14:sldId id="1251"/>
            <p14:sldId id="1244"/>
            <p14:sldId id="1282"/>
            <p14:sldId id="333"/>
            <p14:sldId id="298"/>
            <p14:sldId id="306"/>
            <p14:sldId id="313"/>
          </p14:sldIdLst>
        </p14:section>
        <p14:section name="Instructions" id="{248EB3E6-A92F-4041-964A-23B4DDE09A3D}">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A13"/>
    <a:srgbClr val="C9D7FF"/>
    <a:srgbClr val="EAF0FF"/>
    <a:srgbClr val="E3EBFF"/>
    <a:srgbClr val="008996"/>
    <a:srgbClr val="EDA350"/>
    <a:srgbClr val="634C88"/>
    <a:srgbClr val="3C7250"/>
    <a:srgbClr val="0070B7"/>
    <a:srgbClr val="E8C2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C083E6E3-FA7D-4D7B-A595-EF9225AFEA8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9" autoAdjust="0"/>
    <p:restoredTop sz="94656" autoAdjust="0"/>
  </p:normalViewPr>
  <p:slideViewPr>
    <p:cSldViewPr snapToGrid="0">
      <p:cViewPr varScale="1">
        <p:scale>
          <a:sx n="107" d="100"/>
          <a:sy n="107" d="100"/>
        </p:scale>
        <p:origin x="612" y="102"/>
      </p:cViewPr>
      <p:guideLst/>
    </p:cSldViewPr>
  </p:slideViewPr>
  <p:outlineViewPr>
    <p:cViewPr>
      <p:scale>
        <a:sx n="33" d="100"/>
        <a:sy n="33" d="100"/>
      </p:scale>
      <p:origin x="0" y="-22218"/>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128" d="100"/>
          <a:sy n="128" d="100"/>
        </p:scale>
        <p:origin x="4914" y="5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209550"/>
          </a:xfrm>
          <a:prstGeom prst="rect">
            <a:avLst/>
          </a:prstGeom>
        </p:spPr>
        <p:txBody>
          <a:bodyPr vert="horz" lIns="91440" tIns="45720" rIns="91440" bIns="45720" rtlCol="0"/>
          <a:lstStyle>
            <a:lvl1pPr algn="l">
              <a:defRPr sz="1050"/>
            </a:lvl1pPr>
          </a:lstStyle>
          <a:p>
            <a:endParaRPr lang="en-US" sz="1050"/>
          </a:p>
        </p:txBody>
      </p:sp>
      <p:sp>
        <p:nvSpPr>
          <p:cNvPr id="3" name="Date Placeholder 2"/>
          <p:cNvSpPr>
            <a:spLocks noGrp="1"/>
          </p:cNvSpPr>
          <p:nvPr>
            <p:ph type="dt" idx="1"/>
          </p:nvPr>
        </p:nvSpPr>
        <p:spPr>
          <a:xfrm>
            <a:off x="3884613" y="0"/>
            <a:ext cx="2971800" cy="209550"/>
          </a:xfrm>
          <a:prstGeom prst="rect">
            <a:avLst/>
          </a:prstGeom>
        </p:spPr>
        <p:txBody>
          <a:bodyPr vert="horz" lIns="91440" tIns="45720" rIns="91440" bIns="45720" rtlCol="0"/>
          <a:lstStyle>
            <a:lvl1pPr algn="r">
              <a:defRPr sz="1050"/>
            </a:lvl1pPr>
          </a:lstStyle>
          <a:p>
            <a:fld id="{77E1B96D-1C32-4847-923A-2C7E8733FD84}" type="datetimeFigureOut">
              <a:rPr lang="en-US" smtClean="0"/>
              <a:pPr/>
              <a:t>9/9/2026</a:t>
            </a:fld>
            <a:endParaRPr lang="en-US"/>
          </a:p>
        </p:txBody>
      </p:sp>
      <p:sp>
        <p:nvSpPr>
          <p:cNvPr id="4" name="Slide Image Placeholder 3"/>
          <p:cNvSpPr>
            <a:spLocks noGrp="1" noRot="1" noChangeAspect="1"/>
          </p:cNvSpPr>
          <p:nvPr>
            <p:ph type="sldImg" idx="2"/>
          </p:nvPr>
        </p:nvSpPr>
        <p:spPr>
          <a:xfrm>
            <a:off x="685800" y="450850"/>
            <a:ext cx="5486400" cy="3086100"/>
          </a:xfrm>
          <a:prstGeom prst="rect">
            <a:avLst/>
          </a:prstGeom>
          <a:noFill/>
          <a:ln w="12700">
            <a:solidFill>
              <a:schemeClr val="bg1">
                <a:lumMod val="75000"/>
              </a:schemeClr>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3778249"/>
            <a:ext cx="5486400" cy="4906963"/>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64600"/>
            <a:ext cx="2971800" cy="279400"/>
          </a:xfrm>
          <a:prstGeom prst="rect">
            <a:avLst/>
          </a:prstGeom>
        </p:spPr>
        <p:txBody>
          <a:bodyPr vert="horz" lIns="91440" tIns="45720" rIns="91440" bIns="45720" rtlCol="0" anchor="b"/>
          <a:lstStyle>
            <a:lvl1pPr algn="l">
              <a:defRPr sz="900"/>
            </a:lvl1pPr>
          </a:lstStyle>
          <a:p>
            <a:endParaRPr lang="en-US" sz="900"/>
          </a:p>
        </p:txBody>
      </p:sp>
      <p:sp>
        <p:nvSpPr>
          <p:cNvPr id="7" name="Slide Number Placeholder 6"/>
          <p:cNvSpPr>
            <a:spLocks noGrp="1"/>
          </p:cNvSpPr>
          <p:nvPr>
            <p:ph type="sldNum" sz="quarter" idx="5"/>
          </p:nvPr>
        </p:nvSpPr>
        <p:spPr>
          <a:xfrm>
            <a:off x="3884613" y="8864600"/>
            <a:ext cx="2971800" cy="279400"/>
          </a:xfrm>
          <a:prstGeom prst="rect">
            <a:avLst/>
          </a:prstGeom>
        </p:spPr>
        <p:txBody>
          <a:bodyPr vert="horz" lIns="91440" tIns="45720" rIns="91440" bIns="45720" rtlCol="0" anchor="b"/>
          <a:lstStyle>
            <a:lvl1pPr algn="r">
              <a:defRPr sz="900"/>
            </a:lvl1pPr>
          </a:lstStyle>
          <a:p>
            <a:fld id="{45092080-35EB-4EDC-BDEB-BF5DC43FC1D9}" type="slidenum">
              <a:rPr lang="en-US" smtClean="0"/>
              <a:pPr/>
              <a:t>‹#›</a:t>
            </a:fld>
            <a:endParaRPr lang="en-US"/>
          </a:p>
        </p:txBody>
      </p:sp>
    </p:spTree>
    <p:extLst>
      <p:ext uri="{BB962C8B-B14F-4D97-AF65-F5344CB8AC3E}">
        <p14:creationId xmlns:p14="http://schemas.microsoft.com/office/powerpoint/2010/main" val="1838531983"/>
      </p:ext>
    </p:extLst>
  </p:cSld>
  <p:clrMap bg1="lt1" tx1="dk1" bg2="lt2" tx2="dk2" accent1="accent1" accent2="accent2" accent3="accent3" accent4="accent4" accent5="accent5" accent6="accent6" hlink="hlink" folHlink="folHlink"/>
  <p:notesStyle>
    <a:lvl1pPr marL="114300" indent="-114300" algn="l" defTabSz="914400" rtl="0" eaLnBrk="1" latinLnBrk="0" hangingPunct="1">
      <a:buFont typeface="Arial" panose="020B0604020202020204" pitchFamily="34" charset="0"/>
      <a:buChar char="•"/>
      <a:defRPr sz="1200" kern="1200">
        <a:solidFill>
          <a:schemeClr val="tx1"/>
        </a:solidFill>
        <a:latin typeface="+mn-lt"/>
        <a:ea typeface="+mn-ea"/>
        <a:cs typeface="+mn-cs"/>
      </a:defRPr>
    </a:lvl1pPr>
    <a:lvl2pPr marL="342900" indent="-11430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571500" indent="-11430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800100" indent="-114300" algn="l" defTabSz="914400" rtl="0" eaLnBrk="1" latinLnBrk="0" hangingPunct="1">
      <a:buFont typeface="Arial" panose="020B0604020202020204" pitchFamily="34" charset="0"/>
      <a:buChar char="•"/>
      <a:defRPr sz="1200" kern="1200">
        <a:solidFill>
          <a:schemeClr val="tx1"/>
        </a:solidFill>
        <a:latin typeface="+mn-lt"/>
        <a:ea typeface="+mn-ea"/>
        <a:cs typeface="+mn-cs"/>
      </a:defRPr>
    </a:lvl4pPr>
    <a:lvl5pPr marL="1028700" indent="-114300" algn="l" defTabSz="914400" rtl="0" eaLnBrk="1" latinLnBrk="0" hangingPunct="1">
      <a:buFont typeface="Arial" panose="020B0604020202020204" pitchFamily="34" charset="0"/>
      <a:buChar char="•"/>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2.xml"/><Relationship Id="rId6" Type="http://schemas.openxmlformats.org/officeDocument/2006/relationships/image" Target="../media/image2.png"/><Relationship Id="rId5" Type="http://schemas.openxmlformats.org/officeDocument/2006/relationships/image" Target="../media/image3.sv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5.svg"/><Relationship Id="rId5" Type="http://schemas.openxmlformats.org/officeDocument/2006/relationships/image" Target="../media/image2.png"/><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7.png"/><Relationship Id="rId5" Type="http://schemas.openxmlformats.org/officeDocument/2006/relationships/image" Target="../media/image5.svg"/><Relationship Id="rId4" Type="http://schemas.openxmlformats.org/officeDocument/2006/relationships/image" Target="../media/image6.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8.svg"/><Relationship Id="rId4" Type="http://schemas.openxmlformats.org/officeDocument/2006/relationships/image" Target="../media/image6.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2.png"/><Relationship Id="rId5" Type="http://schemas.openxmlformats.org/officeDocument/2006/relationships/image" Target="../media/image9.svg"/><Relationship Id="rId4" Type="http://schemas.openxmlformats.org/officeDocument/2006/relationships/image" Target="../media/image6.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2.png"/><Relationship Id="rId5" Type="http://schemas.openxmlformats.org/officeDocument/2006/relationships/image" Target="../media/image9.svg"/><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2.png"/><Relationship Id="rId5" Type="http://schemas.openxmlformats.org/officeDocument/2006/relationships/image" Target="../media/image9.svg"/><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2.png"/><Relationship Id="rId5" Type="http://schemas.openxmlformats.org/officeDocument/2006/relationships/image" Target="../media/image9.svg"/><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3.xml"/><Relationship Id="rId4" Type="http://schemas.openxmlformats.org/officeDocument/2006/relationships/image" Target="../media/image1.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14.xml"/><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5.xml"/><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6.xml"/><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7.xml"/><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6.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21.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22.xml"/><Relationship Id="rId4" Type="http://schemas.openxmlformats.org/officeDocument/2006/relationships/image" Target="../media/image6.emf"/></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23.xml"/><Relationship Id="rId4" Type="http://schemas.openxmlformats.org/officeDocument/2006/relationships/image" Target="../media/image10.emf"/></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24.xml"/><Relationship Id="rId4" Type="http://schemas.openxmlformats.org/officeDocument/2006/relationships/image" Target="../media/image10.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5.xml"/><Relationship Id="rId4" Type="http://schemas.openxmlformats.org/officeDocument/2006/relationships/image" Target="../media/image10.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6.xml"/><Relationship Id="rId4" Type="http://schemas.openxmlformats.org/officeDocument/2006/relationships/image" Target="../media/image10.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27.xml"/><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8.xml"/><Relationship Id="rId4" Type="http://schemas.openxmlformats.org/officeDocument/2006/relationships/image" Target="../media/image10.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9.xml"/><Relationship Id="rId4" Type="http://schemas.openxmlformats.org/officeDocument/2006/relationships/image" Target="../media/image10.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30.xml"/><Relationship Id="rId4" Type="http://schemas.openxmlformats.org/officeDocument/2006/relationships/image" Target="../media/image10.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11.svg"/><Relationship Id="rId4" Type="http://schemas.openxmlformats.org/officeDocument/2006/relationships/image" Target="../media/image10.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5.svg"/><Relationship Id="rId4" Type="http://schemas.openxmlformats.org/officeDocument/2006/relationships/image" Target="../media/image10.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3.xml"/><Relationship Id="rId4" Type="http://schemas.openxmlformats.org/officeDocument/2006/relationships/image" Target="../media/image10.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34.xml"/><Relationship Id="rId4" Type="http://schemas.openxmlformats.org/officeDocument/2006/relationships/image" Target="../media/image10.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5.xml"/><Relationship Id="rId4" Type="http://schemas.openxmlformats.org/officeDocument/2006/relationships/image" Target="../media/image10.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6.xml"/><Relationship Id="rId4" Type="http://schemas.openxmlformats.org/officeDocument/2006/relationships/image" Target="../media/image10.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37.xml"/><Relationship Id="rId4" Type="http://schemas.openxmlformats.org/officeDocument/2006/relationships/image" Target="../media/image10.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38.xml"/><Relationship Id="rId4" Type="http://schemas.openxmlformats.org/officeDocument/2006/relationships/image" Target="../media/image10.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39.xml"/><Relationship Id="rId4" Type="http://schemas.openxmlformats.org/officeDocument/2006/relationships/image" Target="../media/image10.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40.xml"/><Relationship Id="rId4" Type="http://schemas.openxmlformats.org/officeDocument/2006/relationships/image" Target="../media/image10.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41.xml"/><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42.xml"/><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23.bin"/><Relationship Id="rId7" Type="http://schemas.openxmlformats.org/officeDocument/2006/relationships/image" Target="../media/image7.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6.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44.xml"/><Relationship Id="rId6" Type="http://schemas.openxmlformats.org/officeDocument/2006/relationships/image" Target="../media/image13.svg"/><Relationship Id="rId5" Type="http://schemas.openxmlformats.org/officeDocument/2006/relationships/image" Target="../media/image14.svg"/><Relationship Id="rId4" Type="http://schemas.openxmlformats.org/officeDocument/2006/relationships/image" Target="../media/image6.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45.xml"/><Relationship Id="rId6" Type="http://schemas.openxmlformats.org/officeDocument/2006/relationships/image" Target="../media/image7.png"/><Relationship Id="rId5" Type="http://schemas.openxmlformats.org/officeDocument/2006/relationships/image" Target="../media/image15.svg"/><Relationship Id="rId4" Type="http://schemas.openxmlformats.org/officeDocument/2006/relationships/image" Target="../media/image6.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16.svg"/><Relationship Id="rId4" Type="http://schemas.openxmlformats.org/officeDocument/2006/relationships/image" Target="../media/image6.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17.png"/><Relationship Id="rId4" Type="http://schemas.openxmlformats.org/officeDocument/2006/relationships/image" Target="../media/image6.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17.png"/><Relationship Id="rId4" Type="http://schemas.openxmlformats.org/officeDocument/2006/relationships/image" Target="../media/image6.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17.png"/><Relationship Id="rId4" Type="http://schemas.openxmlformats.org/officeDocument/2006/relationships/image" Target="../media/image6.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50.xml"/><Relationship Id="rId5" Type="http://schemas.openxmlformats.org/officeDocument/2006/relationships/image" Target="../media/image17.png"/><Relationship Id="rId4" Type="http://schemas.openxmlformats.org/officeDocument/2006/relationships/image" Target="../media/image6.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51.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6.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5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6.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53.xml"/><Relationship Id="rId6" Type="http://schemas.openxmlformats.org/officeDocument/2006/relationships/image" Target="../media/image20.svg"/><Relationship Id="rId5" Type="http://schemas.openxmlformats.org/officeDocument/2006/relationships/image" Target="../media/image2.png"/><Relationship Id="rId4" Type="http://schemas.openxmlformats.org/officeDocument/2006/relationships/image" Target="../media/image10.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54.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10.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55.xml"/><Relationship Id="rId4" Type="http://schemas.openxmlformats.org/officeDocument/2006/relationships/image" Target="../media/image10.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8A7DC383-5E76-7E73-341C-B623058FCE85}"/>
              </a:ext>
            </a:extLst>
          </p:cNvPr>
          <p:cNvGraphicFramePr>
            <a:graphicFrameLocks/>
          </p:cNvGraphicFramePr>
          <p:nvPr userDrawn="1">
            <p:custDataLst>
              <p:tags r:id="rId1"/>
            </p:custDataLst>
            <p:extLst>
              <p:ext uri="{D42A27DB-BD31-4B8C-83A1-F6EECF244321}">
                <p14:modId xmlns:p14="http://schemas.microsoft.com/office/powerpoint/2010/main" val="89493390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9" name="think-cell data - do not delete" hidden="1">
                        <a:extLst>
                          <a:ext uri="{FF2B5EF4-FFF2-40B4-BE49-F238E27FC236}">
                            <a16:creationId xmlns:a16="http://schemas.microsoft.com/office/drawing/2014/main" id="{8A7DC383-5E76-7E73-341C-B623058FCE8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Graphic 6">
            <a:extLst>
              <a:ext uri="{FF2B5EF4-FFF2-40B4-BE49-F238E27FC236}">
                <a16:creationId xmlns:a16="http://schemas.microsoft.com/office/drawing/2014/main" id="{21D3FF2B-6751-CD90-BFF3-ED9DE489246B}"/>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24598" y="1656064"/>
            <a:ext cx="5863936" cy="5952115"/>
          </a:xfrm>
          <a:prstGeom prst="rect">
            <a:avLst/>
          </a:prstGeom>
        </p:spPr>
      </p:pic>
      <p:sp>
        <p:nvSpPr>
          <p:cNvPr id="2" name="Title 1">
            <a:extLst>
              <a:ext uri="{FF2B5EF4-FFF2-40B4-BE49-F238E27FC236}">
                <a16:creationId xmlns:a16="http://schemas.microsoft.com/office/drawing/2014/main" id="{58627A87-0F29-C72A-7B75-C60EAA8052D6}"/>
              </a:ext>
            </a:extLst>
          </p:cNvPr>
          <p:cNvSpPr>
            <a:spLocks noGrp="1"/>
          </p:cNvSpPr>
          <p:nvPr>
            <p:ph type="ctrTitle"/>
          </p:nvPr>
        </p:nvSpPr>
        <p:spPr>
          <a:xfrm>
            <a:off x="1398104" y="2727954"/>
            <a:ext cx="6523383" cy="1355179"/>
          </a:xfrm>
        </p:spPr>
        <p:txBody>
          <a:bodyPr vert="horz" rIns="0" anchor="b">
            <a:sp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00448E7C-39E8-1012-AB30-99DA7D98C8FC}"/>
              </a:ext>
            </a:extLst>
          </p:cNvPr>
          <p:cNvSpPr>
            <a:spLocks noGrp="1"/>
          </p:cNvSpPr>
          <p:nvPr>
            <p:ph type="subTitle" idx="1"/>
          </p:nvPr>
        </p:nvSpPr>
        <p:spPr>
          <a:xfrm>
            <a:off x="1398104" y="4336774"/>
            <a:ext cx="6546574" cy="818249"/>
          </a:xfrm>
        </p:spPr>
        <p:txBody>
          <a:bodyPr/>
          <a:lstStyle>
            <a:lvl1pPr marL="0" indent="0" algn="l">
              <a:spcBef>
                <a:spcPts val="0"/>
              </a:spcBef>
              <a:spcAft>
                <a:spcPts val="0"/>
              </a:spcAft>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A0745E15-5367-DD28-C29C-29F1400E863A}"/>
              </a:ext>
            </a:extLst>
          </p:cNvPr>
          <p:cNvSpPr>
            <a:spLocks noGrp="1"/>
          </p:cNvSpPr>
          <p:nvPr>
            <p:ph type="ftr" sz="quarter" idx="11"/>
          </p:nvPr>
        </p:nvSpPr>
        <p:spPr>
          <a:xfrm>
            <a:off x="274986" y="6356350"/>
            <a:ext cx="11688409" cy="328523"/>
          </a:xfrm>
        </p:spPr>
        <p:txBody>
          <a:bodyPr/>
          <a:lstStyle/>
          <a:p>
            <a:endParaRPr lang="en-US" dirty="0"/>
          </a:p>
        </p:txBody>
      </p:sp>
      <p:pic>
        <p:nvPicPr>
          <p:cNvPr id="13" name="Picture 12">
            <a:extLst>
              <a:ext uri="{FF2B5EF4-FFF2-40B4-BE49-F238E27FC236}">
                <a16:creationId xmlns:a16="http://schemas.microsoft.com/office/drawing/2014/main" id="{3E804BEC-F1C2-2434-624E-A513A23B5AF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59358" y="584558"/>
            <a:ext cx="2201647" cy="574010"/>
          </a:xfrm>
          <a:prstGeom prst="rect">
            <a:avLst/>
          </a:prstGeom>
        </p:spPr>
      </p:pic>
      <p:cxnSp>
        <p:nvCxnSpPr>
          <p:cNvPr id="16" name="Straight Connector 15">
            <a:extLst>
              <a:ext uri="{FF2B5EF4-FFF2-40B4-BE49-F238E27FC236}">
                <a16:creationId xmlns:a16="http://schemas.microsoft.com/office/drawing/2014/main" id="{42CFC4E8-5C77-C7F9-3FB3-C70BB583DC55}"/>
              </a:ext>
            </a:extLst>
          </p:cNvPr>
          <p:cNvCxnSpPr>
            <a:cxnSpLocks/>
          </p:cNvCxnSpPr>
          <p:nvPr userDrawn="1"/>
        </p:nvCxnSpPr>
        <p:spPr>
          <a:xfrm>
            <a:off x="993913" y="2001078"/>
            <a:ext cx="0" cy="3183835"/>
          </a:xfrm>
          <a:prstGeom prst="line">
            <a:avLst/>
          </a:prstGeom>
          <a:ln w="12700">
            <a:solidFill>
              <a:schemeClr val="tx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72417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A8BCAEFD-6084-7494-0483-B2717E66367D}"/>
              </a:ext>
            </a:extLst>
          </p:cNvPr>
          <p:cNvGraphicFramePr>
            <a:graphicFrameLocks/>
          </p:cNvGraphicFramePr>
          <p:nvPr userDrawn="1">
            <p:custDataLst>
              <p:tags r:id="rId1"/>
            </p:custDataLst>
            <p:extLst>
              <p:ext uri="{D42A27DB-BD31-4B8C-83A1-F6EECF244321}">
                <p14:modId xmlns:p14="http://schemas.microsoft.com/office/powerpoint/2010/main" val="4729975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13" imgH="416" progId="TCLayout.ActiveDocument.1">
                  <p:embed/>
                </p:oleObj>
              </mc:Choice>
              <mc:Fallback>
                <p:oleObj name="think-cell Slide" r:id="rId4" imgW="413" imgH="416" progId="TCLayout.ActiveDocument.1">
                  <p:embed/>
                  <p:pic>
                    <p:nvPicPr>
                      <p:cNvPr id="10" name="think-cell data - do not delete" hidden="1">
                        <a:extLst>
                          <a:ext uri="{FF2B5EF4-FFF2-40B4-BE49-F238E27FC236}">
                            <a16:creationId xmlns:a16="http://schemas.microsoft.com/office/drawing/2014/main" id="{A8BCAEFD-6084-7494-0483-B2717E6636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7" name="Freeform: Shape 26">
            <a:extLst>
              <a:ext uri="{FF2B5EF4-FFF2-40B4-BE49-F238E27FC236}">
                <a16:creationId xmlns:a16="http://schemas.microsoft.com/office/drawing/2014/main" id="{50614CA6-2D89-34CE-BBFB-B448E0D40DF6}"/>
              </a:ext>
            </a:extLst>
          </p:cNvPr>
          <p:cNvSpPr/>
          <p:nvPr userDrawn="1"/>
        </p:nvSpPr>
        <p:spPr>
          <a:xfrm>
            <a:off x="-9939" y="5486400"/>
            <a:ext cx="12211878" cy="1378226"/>
          </a:xfrm>
          <a:custGeom>
            <a:avLst/>
            <a:gdLst>
              <a:gd name="csX0" fmla="*/ 0 w 12211878"/>
              <a:gd name="csY0" fmla="*/ 314739 h 1378226"/>
              <a:gd name="csX1" fmla="*/ 1812235 w 12211878"/>
              <a:gd name="csY1" fmla="*/ 599661 h 1378226"/>
              <a:gd name="csX2" fmla="*/ 12211878 w 12211878"/>
              <a:gd name="csY2" fmla="*/ 0 h 1378226"/>
              <a:gd name="csX3" fmla="*/ 12205252 w 12211878"/>
              <a:gd name="csY3" fmla="*/ 1378226 h 1378226"/>
              <a:gd name="csX4" fmla="*/ 3313 w 12211878"/>
              <a:gd name="csY4" fmla="*/ 1371600 h 1378226"/>
              <a:gd name="csX5" fmla="*/ 0 w 12211878"/>
              <a:gd name="csY5" fmla="*/ 314739 h 1378226"/>
            </a:gdLst>
            <a:ahLst/>
            <a:cxnLst>
              <a:cxn ang="0">
                <a:pos x="csX0" y="csY0"/>
              </a:cxn>
              <a:cxn ang="0">
                <a:pos x="csX1" y="csY1"/>
              </a:cxn>
              <a:cxn ang="0">
                <a:pos x="csX2" y="csY2"/>
              </a:cxn>
              <a:cxn ang="0">
                <a:pos x="csX3" y="csY3"/>
              </a:cxn>
              <a:cxn ang="0">
                <a:pos x="csX4" y="csY4"/>
              </a:cxn>
              <a:cxn ang="0">
                <a:pos x="csX5" y="csY5"/>
              </a:cxn>
            </a:cxnLst>
            <a:rect l="l" t="t" r="r" b="b"/>
            <a:pathLst>
              <a:path w="12211878" h="1378226">
                <a:moveTo>
                  <a:pt x="0" y="314739"/>
                </a:moveTo>
                <a:lnTo>
                  <a:pt x="1812235" y="599661"/>
                </a:lnTo>
                <a:lnTo>
                  <a:pt x="12211878" y="0"/>
                </a:lnTo>
                <a:cubicBezTo>
                  <a:pt x="12209669" y="459409"/>
                  <a:pt x="12207461" y="918817"/>
                  <a:pt x="12205252" y="1378226"/>
                </a:cubicBezTo>
                <a:lnTo>
                  <a:pt x="3313" y="1371600"/>
                </a:lnTo>
                <a:cubicBezTo>
                  <a:pt x="2209" y="1019313"/>
                  <a:pt x="1104" y="667026"/>
                  <a:pt x="0" y="314739"/>
                </a:cubicBezTo>
                <a:close/>
              </a:path>
            </a:pathLst>
          </a:cu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Footer Placeholder 2">
            <a:extLst>
              <a:ext uri="{FF2B5EF4-FFF2-40B4-BE49-F238E27FC236}">
                <a16:creationId xmlns:a16="http://schemas.microsoft.com/office/drawing/2014/main" id="{B9A5FF69-2A6B-48F1-6F82-1F6D7B2DB44F}"/>
              </a:ext>
            </a:extLst>
          </p:cNvPr>
          <p:cNvSpPr>
            <a:spLocks noGrp="1"/>
          </p:cNvSpPr>
          <p:nvPr>
            <p:ph type="ftr" sz="quarter" idx="10"/>
          </p:nvPr>
        </p:nvSpPr>
        <p:spPr>
          <a:xfrm>
            <a:off x="318053" y="6356350"/>
            <a:ext cx="8922025" cy="328523"/>
          </a:xfrm>
        </p:spPr>
        <p:txBody>
          <a:bodyPr/>
          <a:lstStyle/>
          <a:p>
            <a:endParaRPr lang="en-US" sz="800" dirty="0"/>
          </a:p>
        </p:txBody>
      </p:sp>
      <p:sp>
        <p:nvSpPr>
          <p:cNvPr id="17" name="Freeform: Shape 16">
            <a:extLst>
              <a:ext uri="{FF2B5EF4-FFF2-40B4-BE49-F238E27FC236}">
                <a16:creationId xmlns:a16="http://schemas.microsoft.com/office/drawing/2014/main" id="{0ED8CBBD-2288-7D7D-F3A2-7F3CB1D32483}"/>
              </a:ext>
            </a:extLst>
          </p:cNvPr>
          <p:cNvSpPr/>
          <p:nvPr userDrawn="1"/>
        </p:nvSpPr>
        <p:spPr>
          <a:xfrm>
            <a:off x="0" y="-1"/>
            <a:ext cx="12192000" cy="6088175"/>
          </a:xfrm>
          <a:custGeom>
            <a:avLst/>
            <a:gdLst>
              <a:gd name="csX0" fmla="*/ 0 w 12192000"/>
              <a:gd name="csY0" fmla="*/ 0 h 6088175"/>
              <a:gd name="csX1" fmla="*/ 12192000 w 12192000"/>
              <a:gd name="csY1" fmla="*/ 0 h 6088175"/>
              <a:gd name="csX2" fmla="*/ 12192000 w 12192000"/>
              <a:gd name="csY2" fmla="*/ 4072833 h 6088175"/>
              <a:gd name="csX3" fmla="*/ 12192000 w 12192000"/>
              <a:gd name="csY3" fmla="*/ 5480757 h 6088175"/>
              <a:gd name="csX4" fmla="*/ 1787608 w 12192000"/>
              <a:gd name="csY4" fmla="*/ 6088175 h 6088175"/>
              <a:gd name="csX5" fmla="*/ 0 w 12192000"/>
              <a:gd name="csY5" fmla="*/ 5806381 h 6088175"/>
              <a:gd name="csX6" fmla="*/ 0 w 12192000"/>
              <a:gd name="csY6" fmla="*/ 4072833 h 608817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2000" h="6088175">
                <a:moveTo>
                  <a:pt x="0" y="0"/>
                </a:moveTo>
                <a:lnTo>
                  <a:pt x="12192000" y="0"/>
                </a:lnTo>
                <a:lnTo>
                  <a:pt x="12192000" y="4072833"/>
                </a:lnTo>
                <a:lnTo>
                  <a:pt x="12192000" y="5480757"/>
                </a:lnTo>
                <a:lnTo>
                  <a:pt x="1787608" y="6088175"/>
                </a:lnTo>
                <a:lnTo>
                  <a:pt x="0" y="5806381"/>
                </a:lnTo>
                <a:lnTo>
                  <a:pt x="0" y="4072833"/>
                </a:lnTo>
                <a:close/>
              </a:path>
            </a:pathLst>
          </a:custGeom>
          <a:gradFill flip="none" rotWithShape="1">
            <a:gsLst>
              <a:gs pos="14000">
                <a:schemeClr val="tx2">
                  <a:alpha val="94000"/>
                </a:schemeClr>
              </a:gs>
              <a:gs pos="99000">
                <a:schemeClr val="tx2">
                  <a:alpha val="24000"/>
                </a:schemeClr>
              </a:gs>
            </a:gsLst>
            <a:lin ang="0" scaled="1"/>
            <a:tileRect/>
          </a:gradFill>
          <a:ln w="6350" cap="flat">
            <a:noFill/>
            <a:prstDash val="solid"/>
            <a:miter/>
          </a:ln>
        </p:spPr>
        <p:txBody>
          <a:bodyPr wrap="square">
            <a:noAutofit/>
          </a:bodyPr>
          <a:lstStyle/>
          <a:p>
            <a:endParaRPr lang="en-US"/>
          </a:p>
        </p:txBody>
      </p:sp>
      <p:sp>
        <p:nvSpPr>
          <p:cNvPr id="2" name="Title 1">
            <a:extLst>
              <a:ext uri="{FF2B5EF4-FFF2-40B4-BE49-F238E27FC236}">
                <a16:creationId xmlns:a16="http://schemas.microsoft.com/office/drawing/2014/main" id="{D80AE075-A0E4-4F5B-E1C5-7A282EDD5EF1}"/>
              </a:ext>
            </a:extLst>
          </p:cNvPr>
          <p:cNvSpPr>
            <a:spLocks noGrp="1"/>
          </p:cNvSpPr>
          <p:nvPr>
            <p:ph type="title"/>
          </p:nvPr>
        </p:nvSpPr>
        <p:spPr>
          <a:xfrm>
            <a:off x="742121" y="1865243"/>
            <a:ext cx="4982817" cy="1104213"/>
          </a:xfrm>
        </p:spPr>
        <p:txBody>
          <a:bodyPr vert="horz" rIns="0" anchor="b">
            <a:spAutoFit/>
          </a:bodyPr>
          <a:lstStyle>
            <a:lvl1pPr>
              <a:defRPr sz="4400">
                <a:solidFill>
                  <a:schemeClr val="bg1"/>
                </a:solidFill>
              </a:defRPr>
            </a:lvl1pPr>
          </a:lstStyle>
          <a:p>
            <a:r>
              <a:rPr lang="en-US"/>
              <a:t>Click to edit Master title style</a:t>
            </a:r>
            <a:endParaRPr lang="en-US" dirty="0"/>
          </a:p>
        </p:txBody>
      </p:sp>
      <p:sp>
        <p:nvSpPr>
          <p:cNvPr id="26" name="Subtitle 2">
            <a:extLst>
              <a:ext uri="{FF2B5EF4-FFF2-40B4-BE49-F238E27FC236}">
                <a16:creationId xmlns:a16="http://schemas.microsoft.com/office/drawing/2014/main" id="{BFCEE069-7F1B-B336-2B04-B6E1A9876C6D}"/>
              </a:ext>
            </a:extLst>
          </p:cNvPr>
          <p:cNvSpPr>
            <a:spLocks noGrp="1"/>
          </p:cNvSpPr>
          <p:nvPr>
            <p:ph type="subTitle" idx="1"/>
          </p:nvPr>
        </p:nvSpPr>
        <p:spPr>
          <a:xfrm>
            <a:off x="742122" y="3237631"/>
            <a:ext cx="4210878" cy="605499"/>
          </a:xfrm>
        </p:spPr>
        <p:txBody>
          <a:bodyPr/>
          <a:lstStyle>
            <a:lvl1pPr marL="0" indent="0" algn="l">
              <a:spcBef>
                <a:spcPts val="0"/>
              </a:spcBef>
              <a:spcAft>
                <a:spcPts val="0"/>
              </a:spcAft>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28" name="Picture 27">
            <a:extLst>
              <a:ext uri="{FF2B5EF4-FFF2-40B4-BE49-F238E27FC236}">
                <a16:creationId xmlns:a16="http://schemas.microsoft.com/office/drawing/2014/main" id="{ADC56954-401E-782A-7F46-0CE346CB3EE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9568070" y="5928768"/>
            <a:ext cx="2100468" cy="547631"/>
          </a:xfrm>
          <a:prstGeom prst="rect">
            <a:avLst/>
          </a:prstGeom>
        </p:spPr>
      </p:pic>
    </p:spTree>
    <p:extLst>
      <p:ext uri="{BB962C8B-B14F-4D97-AF65-F5344CB8AC3E}">
        <p14:creationId xmlns:p14="http://schemas.microsoft.com/office/powerpoint/2010/main" val="3031179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1">
    <p:bg>
      <p:bgRef idx="1001">
        <a:schemeClr val="bg2"/>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08C3DDDF-81E4-B8A0-526E-667E1B6DB771}"/>
              </a:ext>
            </a:extLst>
          </p:cNvPr>
          <p:cNvGraphicFramePr>
            <a:graphicFrameLocks/>
          </p:cNvGraphicFramePr>
          <p:nvPr userDrawn="1">
            <p:custDataLst>
              <p:tags r:id="rId1"/>
            </p:custDataLst>
            <p:extLst>
              <p:ext uri="{D42A27DB-BD31-4B8C-83A1-F6EECF244321}">
                <p14:modId xmlns:p14="http://schemas.microsoft.com/office/powerpoint/2010/main" val="1558907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9" name="think-cell data - do not delete" hidden="1">
                        <a:extLst>
                          <a:ext uri="{FF2B5EF4-FFF2-40B4-BE49-F238E27FC236}">
                            <a16:creationId xmlns:a16="http://schemas.microsoft.com/office/drawing/2014/main" id="{08C3DDDF-81E4-B8A0-526E-667E1B6DB77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C06E4C5-455E-6B3A-5748-94F11B32EE6E}"/>
              </a:ext>
            </a:extLst>
          </p:cNvPr>
          <p:cNvSpPr>
            <a:spLocks noGrp="1"/>
          </p:cNvSpPr>
          <p:nvPr>
            <p:ph type="title"/>
          </p:nvPr>
        </p:nvSpPr>
        <p:spPr>
          <a:xfrm>
            <a:off x="718436" y="2203831"/>
            <a:ext cx="6918128" cy="1355179"/>
          </a:xfrm>
        </p:spPr>
        <p:txBody>
          <a:bodyPr vert="horz" rIns="0" anchor="b">
            <a:sp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621D8DF-B289-2B6F-C62E-3892FF1F7980}"/>
              </a:ext>
            </a:extLst>
          </p:cNvPr>
          <p:cNvSpPr>
            <a:spLocks noGrp="1"/>
          </p:cNvSpPr>
          <p:nvPr>
            <p:ph type="body" idx="1"/>
          </p:nvPr>
        </p:nvSpPr>
        <p:spPr>
          <a:xfrm>
            <a:off x="718435" y="3821825"/>
            <a:ext cx="6918127" cy="1016876"/>
          </a:xfrm>
          <a:solidFill>
            <a:schemeClr val="bg2"/>
          </a:solidFill>
          <a:effectLst>
            <a:outerShdw dist="12700" dir="16200000" algn="r" rotWithShape="0">
              <a:schemeClr val="bg1">
                <a:lumMod val="50000"/>
              </a:schemeClr>
            </a:outerShdw>
          </a:effectLst>
        </p:spPr>
        <p:txBody>
          <a:bodyPr lIns="0" tIns="182880" anchor="t">
            <a:noAutofit/>
          </a:bodyPr>
          <a:lstStyle>
            <a:lvl1pPr marL="0" indent="0">
              <a:spcBef>
                <a:spcPts val="0"/>
              </a:spcBef>
              <a:spcAft>
                <a:spcPts val="0"/>
              </a:spcAft>
              <a:buNone/>
              <a:defRPr sz="2000">
                <a:solidFill>
                  <a:schemeClr val="bg1">
                    <a:lumMod val="5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F2BEC70-C6D5-5511-C12C-CE55A036C01C}"/>
              </a:ext>
            </a:extLst>
          </p:cNvPr>
          <p:cNvSpPr>
            <a:spLocks noGrp="1"/>
          </p:cNvSpPr>
          <p:nvPr>
            <p:ph type="ftr" sz="quarter" idx="11"/>
          </p:nvPr>
        </p:nvSpPr>
        <p:spPr>
          <a:xfrm>
            <a:off x="255105" y="6356350"/>
            <a:ext cx="11280912" cy="328523"/>
          </a:xfrm>
        </p:spPr>
        <p:txBody>
          <a:bodyPr/>
          <a:lstStyle/>
          <a:p>
            <a:endParaRPr lang="en-US" dirty="0"/>
          </a:p>
        </p:txBody>
      </p:sp>
      <p:sp>
        <p:nvSpPr>
          <p:cNvPr id="6" name="Slide Number Placeholder 5">
            <a:extLst>
              <a:ext uri="{FF2B5EF4-FFF2-40B4-BE49-F238E27FC236}">
                <a16:creationId xmlns:a16="http://schemas.microsoft.com/office/drawing/2014/main" id="{DC4012A4-CF28-1202-5135-630CC7387292}"/>
              </a:ext>
            </a:extLst>
          </p:cNvPr>
          <p:cNvSpPr>
            <a:spLocks noGrp="1"/>
          </p:cNvSpPr>
          <p:nvPr>
            <p:ph type="sldNum" sz="quarter" idx="12"/>
          </p:nvPr>
        </p:nvSpPr>
        <p:spPr/>
        <p:txBody>
          <a:bodyPr/>
          <a:lstStyle/>
          <a:p>
            <a:fld id="{B41B015C-2874-4A0D-A301-4EEB5D14504C}" type="slidenum">
              <a:rPr lang="en-US" smtClean="0"/>
              <a:t>‹#›</a:t>
            </a:fld>
            <a:endParaRPr lang="en-US"/>
          </a:p>
        </p:txBody>
      </p:sp>
      <p:sp>
        <p:nvSpPr>
          <p:cNvPr id="16" name="Rectangle 15">
            <a:extLst>
              <a:ext uri="{FF2B5EF4-FFF2-40B4-BE49-F238E27FC236}">
                <a16:creationId xmlns:a16="http://schemas.microsoft.com/office/drawing/2014/main" id="{A0911F36-16AB-5858-7720-49FBBCFEA041}"/>
              </a:ext>
            </a:extLst>
          </p:cNvPr>
          <p:cNvSpPr/>
          <p:nvPr userDrawn="1"/>
        </p:nvSpPr>
        <p:spPr>
          <a:xfrm>
            <a:off x="10827026" y="1"/>
            <a:ext cx="708991" cy="8812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AF955CE-2963-5BBC-AD3C-7D96FE0555BF}"/>
              </a:ext>
            </a:extLst>
          </p:cNvPr>
          <p:cNvPicPr>
            <a:picLocks noChangeAspect="1"/>
          </p:cNvPicPr>
          <p:nvPr userDrawn="1"/>
        </p:nvPicPr>
        <p:blipFill>
          <a:blip r:embed="rId5">
            <a:extLst>
              <a:ext uri="{28A0092B-C50C-407E-A947-70E740481C1C}">
                <a14:useLocalDpi xmlns:a14="http://schemas.microsoft.com/office/drawing/2010/main" val="0"/>
              </a:ext>
            </a:extLst>
          </a:blip>
          <a:srcRect r="71763"/>
          <a:stretch>
            <a:fillRect/>
          </a:stretch>
        </p:blipFill>
        <p:spPr>
          <a:xfrm>
            <a:off x="10976060" y="342432"/>
            <a:ext cx="427437" cy="394657"/>
          </a:xfrm>
          <a:prstGeom prst="rect">
            <a:avLst/>
          </a:prstGeom>
        </p:spPr>
      </p:pic>
    </p:spTree>
    <p:extLst>
      <p:ext uri="{BB962C8B-B14F-4D97-AF65-F5344CB8AC3E}">
        <p14:creationId xmlns:p14="http://schemas.microsoft.com/office/powerpoint/2010/main" val="1197074766"/>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2">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08C3DDDF-81E4-B8A0-526E-667E1B6DB771}"/>
              </a:ext>
            </a:extLst>
          </p:cNvPr>
          <p:cNvGraphicFramePr>
            <a:graphicFrameLocks/>
          </p:cNvGraphicFramePr>
          <p:nvPr userDrawn="1">
            <p:custDataLst>
              <p:tags r:id="rId1"/>
            </p:custDataLst>
            <p:extLst>
              <p:ext uri="{D42A27DB-BD31-4B8C-83A1-F6EECF244321}">
                <p14:modId xmlns:p14="http://schemas.microsoft.com/office/powerpoint/2010/main" val="155890737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9" name="think-cell data - do not delete" hidden="1">
                        <a:extLst>
                          <a:ext uri="{FF2B5EF4-FFF2-40B4-BE49-F238E27FC236}">
                            <a16:creationId xmlns:a16="http://schemas.microsoft.com/office/drawing/2014/main" id="{08C3DDDF-81E4-B8A0-526E-667E1B6DB77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C06E4C5-455E-6B3A-5748-94F11B32EE6E}"/>
              </a:ext>
            </a:extLst>
          </p:cNvPr>
          <p:cNvSpPr>
            <a:spLocks noGrp="1"/>
          </p:cNvSpPr>
          <p:nvPr>
            <p:ph type="title"/>
          </p:nvPr>
        </p:nvSpPr>
        <p:spPr>
          <a:xfrm>
            <a:off x="718436" y="3033270"/>
            <a:ext cx="6918128" cy="1355179"/>
          </a:xfrm>
        </p:spPr>
        <p:txBody>
          <a:bodyPr vert="horz" rIns="0" anchor="b">
            <a:spAutoFit/>
          </a:bodyPr>
          <a:lstStyle>
            <a:lvl1pPr>
              <a:defRPr sz="5400">
                <a:solidFill>
                  <a:schemeClr val="tx2"/>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621D8DF-B289-2B6F-C62E-3892FF1F7980}"/>
              </a:ext>
            </a:extLst>
          </p:cNvPr>
          <p:cNvSpPr>
            <a:spLocks noGrp="1"/>
          </p:cNvSpPr>
          <p:nvPr>
            <p:ph type="body" idx="1"/>
          </p:nvPr>
        </p:nvSpPr>
        <p:spPr>
          <a:xfrm>
            <a:off x="718435" y="4651263"/>
            <a:ext cx="6918127" cy="619467"/>
          </a:xfrm>
          <a:noFill/>
          <a:effectLst/>
        </p:spPr>
        <p:txBody>
          <a:bodyPr lIns="0" tIns="0" anchor="t">
            <a:noAutofit/>
          </a:bodyPr>
          <a:lstStyle>
            <a:lvl1pPr marL="0" indent="0">
              <a:spcBef>
                <a:spcPts val="0"/>
              </a:spcBef>
              <a:spcAft>
                <a:spcPts val="0"/>
              </a:spcAft>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F2BEC70-C6D5-5511-C12C-CE55A036C01C}"/>
              </a:ext>
            </a:extLst>
          </p:cNvPr>
          <p:cNvSpPr>
            <a:spLocks noGrp="1"/>
          </p:cNvSpPr>
          <p:nvPr>
            <p:ph type="ftr" sz="quarter" idx="11"/>
          </p:nvPr>
        </p:nvSpPr>
        <p:spPr>
          <a:xfrm>
            <a:off x="255105" y="6356350"/>
            <a:ext cx="11280912" cy="328523"/>
          </a:xfrm>
        </p:spPr>
        <p:txBody>
          <a:bodyPr/>
          <a:lstStyle/>
          <a:p>
            <a:endParaRPr lang="en-US" dirty="0"/>
          </a:p>
        </p:txBody>
      </p:sp>
      <p:sp>
        <p:nvSpPr>
          <p:cNvPr id="6" name="Slide Number Placeholder 5">
            <a:extLst>
              <a:ext uri="{FF2B5EF4-FFF2-40B4-BE49-F238E27FC236}">
                <a16:creationId xmlns:a16="http://schemas.microsoft.com/office/drawing/2014/main" id="{DC4012A4-CF28-1202-5135-630CC7387292}"/>
              </a:ext>
            </a:extLst>
          </p:cNvPr>
          <p:cNvSpPr>
            <a:spLocks noGrp="1"/>
          </p:cNvSpPr>
          <p:nvPr>
            <p:ph type="sldNum" sz="quarter" idx="12"/>
          </p:nvPr>
        </p:nvSpPr>
        <p:spPr/>
        <p:txBody>
          <a:bodyPr/>
          <a:lstStyle/>
          <a:p>
            <a:fld id="{B41B015C-2874-4A0D-A301-4EEB5D14504C}" type="slidenum">
              <a:rPr lang="en-US" smtClean="0"/>
              <a:t>‹#›</a:t>
            </a:fld>
            <a:endParaRPr lang="en-US"/>
          </a:p>
        </p:txBody>
      </p:sp>
      <p:pic>
        <p:nvPicPr>
          <p:cNvPr id="15" name="Picture 14">
            <a:extLst>
              <a:ext uri="{FF2B5EF4-FFF2-40B4-BE49-F238E27FC236}">
                <a16:creationId xmlns:a16="http://schemas.microsoft.com/office/drawing/2014/main" id="{2AF955CE-2963-5BBC-AD3C-7D96FE0555BF}"/>
              </a:ext>
            </a:extLst>
          </p:cNvPr>
          <p:cNvPicPr>
            <a:picLocks noChangeAspect="1"/>
          </p:cNvPicPr>
          <p:nvPr userDrawn="1"/>
        </p:nvPicPr>
        <p:blipFill>
          <a:blip r:embed="rId5">
            <a:extLst>
              <a:ext uri="{28A0092B-C50C-407E-A947-70E740481C1C}">
                <a14:useLocalDpi xmlns:a14="http://schemas.microsoft.com/office/drawing/2010/main" val="0"/>
              </a:ext>
            </a:extLst>
          </a:blip>
          <a:srcRect r="71763"/>
          <a:stretch>
            <a:fillRect/>
          </a:stretch>
        </p:blipFill>
        <p:spPr>
          <a:xfrm>
            <a:off x="10901760" y="326380"/>
            <a:ext cx="634257" cy="585616"/>
          </a:xfrm>
          <a:prstGeom prst="rect">
            <a:avLst/>
          </a:prstGeom>
        </p:spPr>
      </p:pic>
      <p:sp>
        <p:nvSpPr>
          <p:cNvPr id="7" name="Freeform: Shape 6">
            <a:extLst>
              <a:ext uri="{FF2B5EF4-FFF2-40B4-BE49-F238E27FC236}">
                <a16:creationId xmlns:a16="http://schemas.microsoft.com/office/drawing/2014/main" id="{CBF17B22-41B4-0E4B-E188-5D47879B36EC}"/>
              </a:ext>
            </a:extLst>
          </p:cNvPr>
          <p:cNvSpPr/>
          <p:nvPr userDrawn="1"/>
        </p:nvSpPr>
        <p:spPr>
          <a:xfrm>
            <a:off x="0" y="1161998"/>
            <a:ext cx="12192000"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4428016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Section Header 3">
    <p:bg>
      <p:bgPr>
        <a:solidFill>
          <a:schemeClr val="accent3"/>
        </a:solidFill>
        <a:effectLst/>
      </p:bgPr>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08C3DDDF-81E4-B8A0-526E-667E1B6DB771}"/>
              </a:ext>
            </a:extLst>
          </p:cNvPr>
          <p:cNvGraphicFramePr>
            <a:graphicFrameLocks/>
          </p:cNvGraphicFramePr>
          <p:nvPr userDrawn="1">
            <p:custDataLst>
              <p:tags r:id="rId1"/>
            </p:custDataLst>
            <p:extLst>
              <p:ext uri="{D42A27DB-BD31-4B8C-83A1-F6EECF244321}">
                <p14:modId xmlns:p14="http://schemas.microsoft.com/office/powerpoint/2010/main" val="1704867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9" name="think-cell data - do not delete" hidden="1">
                        <a:extLst>
                          <a:ext uri="{FF2B5EF4-FFF2-40B4-BE49-F238E27FC236}">
                            <a16:creationId xmlns:a16="http://schemas.microsoft.com/office/drawing/2014/main" id="{08C3DDDF-81E4-B8A0-526E-667E1B6DB77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FC06E4C5-455E-6B3A-5748-94F11B32EE6E}"/>
              </a:ext>
            </a:extLst>
          </p:cNvPr>
          <p:cNvSpPr>
            <a:spLocks noGrp="1"/>
          </p:cNvSpPr>
          <p:nvPr>
            <p:ph type="title"/>
          </p:nvPr>
        </p:nvSpPr>
        <p:spPr>
          <a:xfrm>
            <a:off x="775586" y="2571092"/>
            <a:ext cx="6918128" cy="1355179"/>
          </a:xfrm>
        </p:spPr>
        <p:txBody>
          <a:bodyPr vert="horz" rIns="0" anchor="b">
            <a:spAutoFit/>
          </a:bodyPr>
          <a:lstStyle>
            <a:lvl1pPr>
              <a:defRPr sz="5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621D8DF-B289-2B6F-C62E-3892FF1F7980}"/>
              </a:ext>
            </a:extLst>
          </p:cNvPr>
          <p:cNvSpPr>
            <a:spLocks noGrp="1"/>
          </p:cNvSpPr>
          <p:nvPr>
            <p:ph type="body" idx="1"/>
          </p:nvPr>
        </p:nvSpPr>
        <p:spPr>
          <a:xfrm>
            <a:off x="775585" y="4189086"/>
            <a:ext cx="6918127" cy="566026"/>
          </a:xfrm>
          <a:noFill/>
          <a:effectLst/>
        </p:spPr>
        <p:txBody>
          <a:bodyPr lIns="0" tIns="0" anchor="t">
            <a:noAutofit/>
          </a:bodyPr>
          <a:lstStyle>
            <a:lvl1pPr marL="0" indent="0">
              <a:spcBef>
                <a:spcPts val="0"/>
              </a:spcBef>
              <a:spcAft>
                <a:spcPts val="0"/>
              </a:spcAft>
              <a:buNone/>
              <a:defRPr sz="200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BF2BEC70-C6D5-5511-C12C-CE55A036C01C}"/>
              </a:ext>
            </a:extLst>
          </p:cNvPr>
          <p:cNvSpPr>
            <a:spLocks noGrp="1"/>
          </p:cNvSpPr>
          <p:nvPr>
            <p:ph type="ftr" sz="quarter" idx="11"/>
          </p:nvPr>
        </p:nvSpPr>
        <p:spPr>
          <a:xfrm>
            <a:off x="255105" y="6356350"/>
            <a:ext cx="11280912" cy="328523"/>
          </a:xfrm>
        </p:spPr>
        <p:txBody>
          <a:bodyPr/>
          <a:lstStyle/>
          <a:p>
            <a:endParaRPr lang="en-US" dirty="0"/>
          </a:p>
        </p:txBody>
      </p:sp>
      <p:sp>
        <p:nvSpPr>
          <p:cNvPr id="6" name="Slide Number Placeholder 5">
            <a:extLst>
              <a:ext uri="{FF2B5EF4-FFF2-40B4-BE49-F238E27FC236}">
                <a16:creationId xmlns:a16="http://schemas.microsoft.com/office/drawing/2014/main" id="{DC4012A4-CF28-1202-5135-630CC7387292}"/>
              </a:ext>
            </a:extLst>
          </p:cNvPr>
          <p:cNvSpPr>
            <a:spLocks noGrp="1"/>
          </p:cNvSpPr>
          <p:nvPr>
            <p:ph type="sldNum" sz="quarter" idx="12"/>
          </p:nvPr>
        </p:nvSpPr>
        <p:spPr/>
        <p:txBody>
          <a:bodyPr/>
          <a:lstStyle/>
          <a:p>
            <a:fld id="{B41B015C-2874-4A0D-A301-4EEB5D14504C}" type="slidenum">
              <a:rPr lang="en-US" smtClean="0"/>
              <a:t>‹#›</a:t>
            </a:fld>
            <a:endParaRPr lang="en-US"/>
          </a:p>
        </p:txBody>
      </p:sp>
      <p:sp>
        <p:nvSpPr>
          <p:cNvPr id="8" name="Freeform: Shape 7">
            <a:extLst>
              <a:ext uri="{FF2B5EF4-FFF2-40B4-BE49-F238E27FC236}">
                <a16:creationId xmlns:a16="http://schemas.microsoft.com/office/drawing/2014/main" id="{E0CEB045-B68E-8566-16FA-6DA68B7F1A60}"/>
              </a:ext>
            </a:extLst>
          </p:cNvPr>
          <p:cNvSpPr/>
          <p:nvPr userDrawn="1"/>
        </p:nvSpPr>
        <p:spPr>
          <a:xfrm>
            <a:off x="0" y="-12700"/>
            <a:ext cx="12198350" cy="1098550"/>
          </a:xfrm>
          <a:custGeom>
            <a:avLst/>
            <a:gdLst>
              <a:gd name="csX0" fmla="*/ 12214225 w 12214225"/>
              <a:gd name="csY0" fmla="*/ 790575 h 1098550"/>
              <a:gd name="csX1" fmla="*/ 10382250 w 12214225"/>
              <a:gd name="csY1" fmla="*/ 1098550 h 1098550"/>
              <a:gd name="csX2" fmla="*/ 0 w 12214225"/>
              <a:gd name="csY2" fmla="*/ 495300 h 1098550"/>
              <a:gd name="csX3" fmla="*/ 0 w 12214225"/>
              <a:gd name="csY3" fmla="*/ 0 h 1098550"/>
              <a:gd name="csX4" fmla="*/ 12198350 w 12214225"/>
              <a:gd name="csY4" fmla="*/ 9525 h 1098550"/>
              <a:gd name="csX5" fmla="*/ 12214225 w 12214225"/>
              <a:gd name="csY5" fmla="*/ 790575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198350 w 12198350"/>
              <a:gd name="csY0" fmla="*/ 803275 h 1098550"/>
              <a:gd name="csX1" fmla="*/ 10382250 w 12198350"/>
              <a:gd name="csY1" fmla="*/ 1098550 h 1098550"/>
              <a:gd name="csX2" fmla="*/ 0 w 12198350"/>
              <a:gd name="csY2" fmla="*/ 495300 h 1098550"/>
              <a:gd name="csX3" fmla="*/ 0 w 12198350"/>
              <a:gd name="csY3" fmla="*/ 0 h 1098550"/>
              <a:gd name="csX4" fmla="*/ 12198350 w 12198350"/>
              <a:gd name="csY4" fmla="*/ 9525 h 1098550"/>
              <a:gd name="csX5" fmla="*/ 12198350 w 12198350"/>
              <a:gd name="csY5" fmla="*/ 803275 h 1098550"/>
            </a:gdLst>
            <a:ahLst/>
            <a:cxnLst>
              <a:cxn ang="0">
                <a:pos x="csX0" y="csY0"/>
              </a:cxn>
              <a:cxn ang="0">
                <a:pos x="csX1" y="csY1"/>
              </a:cxn>
              <a:cxn ang="0">
                <a:pos x="csX2" y="csY2"/>
              </a:cxn>
              <a:cxn ang="0">
                <a:pos x="csX3" y="csY3"/>
              </a:cxn>
              <a:cxn ang="0">
                <a:pos x="csX4" y="csY4"/>
              </a:cxn>
              <a:cxn ang="0">
                <a:pos x="csX5" y="csY5"/>
              </a:cxn>
            </a:cxnLst>
            <a:rect l="l" t="t" r="r" b="b"/>
            <a:pathLst>
              <a:path w="12198350" h="1098550">
                <a:moveTo>
                  <a:pt x="12198350" y="803275"/>
                </a:moveTo>
                <a:lnTo>
                  <a:pt x="10382250" y="1098550"/>
                </a:lnTo>
                <a:lnTo>
                  <a:pt x="0" y="495300"/>
                </a:lnTo>
                <a:lnTo>
                  <a:pt x="0" y="0"/>
                </a:lnTo>
                <a:lnTo>
                  <a:pt x="12198350" y="9525"/>
                </a:lnTo>
                <a:cubicBezTo>
                  <a:pt x="12197292" y="266700"/>
                  <a:pt x="12193058" y="527050"/>
                  <a:pt x="12198350" y="803275"/>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AF955CE-2963-5BBC-AD3C-7D96FE0555BF}"/>
              </a:ext>
            </a:extLst>
          </p:cNvPr>
          <p:cNvPicPr>
            <a:picLocks noChangeAspect="1"/>
          </p:cNvPicPr>
          <p:nvPr userDrawn="1"/>
        </p:nvPicPr>
        <p:blipFill>
          <a:blip r:embed="rId5">
            <a:extLst>
              <a:ext uri="{28A0092B-C50C-407E-A947-70E740481C1C}">
                <a14:useLocalDpi xmlns:a14="http://schemas.microsoft.com/office/drawing/2010/main" val="0"/>
              </a:ext>
            </a:extLst>
          </a:blip>
          <a:srcRect r="71763"/>
          <a:stretch>
            <a:fillRect/>
          </a:stretch>
        </p:blipFill>
        <p:spPr>
          <a:xfrm>
            <a:off x="9969585" y="262627"/>
            <a:ext cx="593404" cy="547896"/>
          </a:xfrm>
          <a:prstGeom prst="rect">
            <a:avLst/>
          </a:prstGeom>
        </p:spPr>
      </p:pic>
      <p:pic>
        <p:nvPicPr>
          <p:cNvPr id="10" name="Graphic 9">
            <a:extLst>
              <a:ext uri="{FF2B5EF4-FFF2-40B4-BE49-F238E27FC236}">
                <a16:creationId xmlns:a16="http://schemas.microsoft.com/office/drawing/2014/main" id="{02A1A563-887C-CBF2-3FE1-B2F9E7031D62}"/>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6713573" y="1867845"/>
            <a:ext cx="4508662" cy="4576461"/>
          </a:xfrm>
          <a:prstGeom prst="rect">
            <a:avLst/>
          </a:prstGeom>
        </p:spPr>
      </p:pic>
      <p:sp>
        <p:nvSpPr>
          <p:cNvPr id="4" name="Freeform: Shape 3">
            <a:extLst>
              <a:ext uri="{FF2B5EF4-FFF2-40B4-BE49-F238E27FC236}">
                <a16:creationId xmlns:a16="http://schemas.microsoft.com/office/drawing/2014/main" id="{DCAA0E8A-DDEB-E0D7-F358-7165EBCB087A}"/>
              </a:ext>
            </a:extLst>
          </p:cNvPr>
          <p:cNvSpPr/>
          <p:nvPr userDrawn="1"/>
        </p:nvSpPr>
        <p:spPr>
          <a:xfrm flipH="1">
            <a:off x="-9939" y="5486400"/>
            <a:ext cx="12211878" cy="1378226"/>
          </a:xfrm>
          <a:custGeom>
            <a:avLst/>
            <a:gdLst>
              <a:gd name="csX0" fmla="*/ 0 w 12211878"/>
              <a:gd name="csY0" fmla="*/ 314739 h 1378226"/>
              <a:gd name="csX1" fmla="*/ 1812235 w 12211878"/>
              <a:gd name="csY1" fmla="*/ 599661 h 1378226"/>
              <a:gd name="csX2" fmla="*/ 12211878 w 12211878"/>
              <a:gd name="csY2" fmla="*/ 0 h 1378226"/>
              <a:gd name="csX3" fmla="*/ 12205252 w 12211878"/>
              <a:gd name="csY3" fmla="*/ 1378226 h 1378226"/>
              <a:gd name="csX4" fmla="*/ 3313 w 12211878"/>
              <a:gd name="csY4" fmla="*/ 1371600 h 1378226"/>
              <a:gd name="csX5" fmla="*/ 0 w 12211878"/>
              <a:gd name="csY5" fmla="*/ 314739 h 1378226"/>
            </a:gdLst>
            <a:ahLst/>
            <a:cxnLst>
              <a:cxn ang="0">
                <a:pos x="csX0" y="csY0"/>
              </a:cxn>
              <a:cxn ang="0">
                <a:pos x="csX1" y="csY1"/>
              </a:cxn>
              <a:cxn ang="0">
                <a:pos x="csX2" y="csY2"/>
              </a:cxn>
              <a:cxn ang="0">
                <a:pos x="csX3" y="csY3"/>
              </a:cxn>
              <a:cxn ang="0">
                <a:pos x="csX4" y="csY4"/>
              </a:cxn>
              <a:cxn ang="0">
                <a:pos x="csX5" y="csY5"/>
              </a:cxn>
            </a:cxnLst>
            <a:rect l="l" t="t" r="r" b="b"/>
            <a:pathLst>
              <a:path w="12211878" h="1378226">
                <a:moveTo>
                  <a:pt x="0" y="314739"/>
                </a:moveTo>
                <a:lnTo>
                  <a:pt x="1812235" y="599661"/>
                </a:lnTo>
                <a:lnTo>
                  <a:pt x="12211878" y="0"/>
                </a:lnTo>
                <a:cubicBezTo>
                  <a:pt x="12209669" y="459409"/>
                  <a:pt x="12207461" y="918817"/>
                  <a:pt x="12205252" y="1378226"/>
                </a:cubicBezTo>
                <a:lnTo>
                  <a:pt x="3313" y="1371600"/>
                </a:lnTo>
                <a:cubicBezTo>
                  <a:pt x="2209" y="1019313"/>
                  <a:pt x="1104" y="667026"/>
                  <a:pt x="0" y="314739"/>
                </a:cubicBez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45857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Agenda">
    <p:bg>
      <p:bgRef idx="1001">
        <a:schemeClr val="bg2"/>
      </p:bgRef>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ACD43F8C-7714-41A0-065F-F5F00213FFA9}"/>
              </a:ext>
            </a:extLst>
          </p:cNvPr>
          <p:cNvGraphicFramePr>
            <a:graphicFrameLocks/>
          </p:cNvGraphicFramePr>
          <p:nvPr userDrawn="1">
            <p:custDataLst>
              <p:tags r:id="rId1"/>
            </p:custDataLst>
            <p:extLst>
              <p:ext uri="{D42A27DB-BD31-4B8C-83A1-F6EECF244321}">
                <p14:modId xmlns:p14="http://schemas.microsoft.com/office/powerpoint/2010/main" val="9351849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5" name="think-cell data - do not delete" hidden="1">
                        <a:extLst>
                          <a:ext uri="{FF2B5EF4-FFF2-40B4-BE49-F238E27FC236}">
                            <a16:creationId xmlns:a16="http://schemas.microsoft.com/office/drawing/2014/main" id="{ACD43F8C-7714-41A0-065F-F5F00213FFA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5" name="Freeform: Shape 184">
            <a:extLst>
              <a:ext uri="{FF2B5EF4-FFF2-40B4-BE49-F238E27FC236}">
                <a16:creationId xmlns:a16="http://schemas.microsoft.com/office/drawing/2014/main" id="{11D40B35-6A12-1D33-2D9D-C68C2B0C34A1}"/>
              </a:ext>
            </a:extLst>
          </p:cNvPr>
          <p:cNvSpPr/>
          <p:nvPr userDrawn="1"/>
        </p:nvSpPr>
        <p:spPr>
          <a:xfrm flipH="1">
            <a:off x="0" y="-1"/>
            <a:ext cx="12202166" cy="3429001"/>
          </a:xfrm>
          <a:custGeom>
            <a:avLst/>
            <a:gdLst>
              <a:gd name="csX0" fmla="*/ 0 w 12202166"/>
              <a:gd name="csY0" fmla="*/ 0 h 3429001"/>
              <a:gd name="csX1" fmla="*/ 12192000 w 12202166"/>
              <a:gd name="csY1" fmla="*/ 0 h 3429001"/>
              <a:gd name="csX2" fmla="*/ 12192000 w 12202166"/>
              <a:gd name="csY2" fmla="*/ 1337175 h 3429001"/>
              <a:gd name="csX3" fmla="*/ 12198350 w 12202166"/>
              <a:gd name="csY3" fmla="*/ 1337175 h 3429001"/>
              <a:gd name="csX4" fmla="*/ 12198350 w 12202166"/>
              <a:gd name="csY4" fmla="*/ 2337250 h 3429001"/>
              <a:gd name="csX5" fmla="*/ 12192000 w 12202166"/>
              <a:gd name="csY5" fmla="*/ 2337250 h 3429001"/>
              <a:gd name="csX6" fmla="*/ 12192000 w 12202166"/>
              <a:gd name="csY6" fmla="*/ 2339971 h 3429001"/>
              <a:gd name="csX7" fmla="*/ 12198351 w 12202166"/>
              <a:gd name="csY7" fmla="*/ 2339976 h 3429001"/>
              <a:gd name="csX8" fmla="*/ 12198351 w 12202166"/>
              <a:gd name="csY8" fmla="*/ 3133726 h 3429001"/>
              <a:gd name="csX9" fmla="*/ 10382251 w 12202166"/>
              <a:gd name="csY9" fmla="*/ 3429001 h 3429001"/>
              <a:gd name="csX10" fmla="*/ 1 w 12202166"/>
              <a:gd name="csY10" fmla="*/ 2825751 h 3429001"/>
              <a:gd name="csX11" fmla="*/ 1 w 12202166"/>
              <a:gd name="csY11" fmla="*/ 2441609 h 3429001"/>
              <a:gd name="csX12" fmla="*/ 0 w 12202166"/>
              <a:gd name="csY12" fmla="*/ 2441609 h 3429001"/>
              <a:gd name="csX13" fmla="*/ 0 w 12202166"/>
              <a:gd name="csY13" fmla="*/ 2337250 h 3429001"/>
              <a:gd name="csX14" fmla="*/ 0 w 12202166"/>
              <a:gd name="csY14" fmla="*/ 1337175 h 3429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202166" h="3429001">
                <a:moveTo>
                  <a:pt x="0" y="0"/>
                </a:moveTo>
                <a:lnTo>
                  <a:pt x="12192000" y="0"/>
                </a:lnTo>
                <a:lnTo>
                  <a:pt x="12192000" y="1337175"/>
                </a:lnTo>
                <a:lnTo>
                  <a:pt x="12198350" y="1337175"/>
                </a:lnTo>
                <a:lnTo>
                  <a:pt x="12198350" y="2337250"/>
                </a:lnTo>
                <a:lnTo>
                  <a:pt x="12192000" y="2337250"/>
                </a:lnTo>
                <a:lnTo>
                  <a:pt x="12192000" y="2339971"/>
                </a:lnTo>
                <a:lnTo>
                  <a:pt x="12198351" y="2339976"/>
                </a:lnTo>
                <a:cubicBezTo>
                  <a:pt x="12200468" y="2663826"/>
                  <a:pt x="12205759" y="2797176"/>
                  <a:pt x="12198351" y="3133726"/>
                </a:cubicBezTo>
                <a:lnTo>
                  <a:pt x="10382251" y="3429001"/>
                </a:lnTo>
                <a:lnTo>
                  <a:pt x="1" y="2825751"/>
                </a:lnTo>
                <a:lnTo>
                  <a:pt x="1" y="2441609"/>
                </a:lnTo>
                <a:lnTo>
                  <a:pt x="0" y="2441609"/>
                </a:lnTo>
                <a:lnTo>
                  <a:pt x="0" y="2337250"/>
                </a:lnTo>
                <a:lnTo>
                  <a:pt x="0" y="1337175"/>
                </a:lnTo>
                <a:close/>
              </a:path>
            </a:pathLst>
          </a:custGeom>
          <a:solidFill>
            <a:schemeClr val="bg2">
              <a:lumMod val="75000"/>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4" name="Freeform: Shape 183">
            <a:extLst>
              <a:ext uri="{FF2B5EF4-FFF2-40B4-BE49-F238E27FC236}">
                <a16:creationId xmlns:a16="http://schemas.microsoft.com/office/drawing/2014/main" id="{3143FECF-4B03-ABC2-F5C5-FAED9B55CD7A}"/>
              </a:ext>
            </a:extLst>
          </p:cNvPr>
          <p:cNvSpPr/>
          <p:nvPr userDrawn="1"/>
        </p:nvSpPr>
        <p:spPr>
          <a:xfrm flipH="1">
            <a:off x="-2" y="-20472"/>
            <a:ext cx="12202167" cy="2091826"/>
          </a:xfrm>
          <a:custGeom>
            <a:avLst/>
            <a:gdLst>
              <a:gd name="csX0" fmla="*/ 12198350 w 12202166"/>
              <a:gd name="csY0" fmla="*/ 0 h 2091826"/>
              <a:gd name="csX1" fmla="*/ 0 w 12202166"/>
              <a:gd name="csY1" fmla="*/ 0 h 2091826"/>
              <a:gd name="csX2" fmla="*/ 0 w 12202166"/>
              <a:gd name="csY2" fmla="*/ 1000075 h 2091826"/>
              <a:gd name="csX3" fmla="*/ 1 w 12202166"/>
              <a:gd name="csY3" fmla="*/ 1000075 h 2091826"/>
              <a:gd name="csX4" fmla="*/ 1 w 12202166"/>
              <a:gd name="csY4" fmla="*/ 1488576 h 2091826"/>
              <a:gd name="csX5" fmla="*/ 10382251 w 12202166"/>
              <a:gd name="csY5" fmla="*/ 2091826 h 2091826"/>
              <a:gd name="csX6" fmla="*/ 12198351 w 12202166"/>
              <a:gd name="csY6" fmla="*/ 1796551 h 2091826"/>
              <a:gd name="csX7" fmla="*/ 12198351 w 12202166"/>
              <a:gd name="csY7" fmla="*/ 1002801 h 2091826"/>
              <a:gd name="csX8" fmla="*/ 8707257 w 12202166"/>
              <a:gd name="csY8" fmla="*/ 1000075 h 2091826"/>
              <a:gd name="csX9" fmla="*/ 12198350 w 12202166"/>
              <a:gd name="csY9" fmla="*/ 1000075 h 2091826"/>
              <a:gd name="csX0" fmla="*/ 12198350 w 12202166"/>
              <a:gd name="csY0" fmla="*/ 0 h 2091826"/>
              <a:gd name="csX1" fmla="*/ 0 w 12202166"/>
              <a:gd name="csY1" fmla="*/ 0 h 2091826"/>
              <a:gd name="csX2" fmla="*/ 0 w 12202166"/>
              <a:gd name="csY2" fmla="*/ 1000075 h 2091826"/>
              <a:gd name="csX3" fmla="*/ 1 w 12202166"/>
              <a:gd name="csY3" fmla="*/ 1000075 h 2091826"/>
              <a:gd name="csX4" fmla="*/ 1 w 12202166"/>
              <a:gd name="csY4" fmla="*/ 1488576 h 2091826"/>
              <a:gd name="csX5" fmla="*/ 10382251 w 12202166"/>
              <a:gd name="csY5" fmla="*/ 2091826 h 2091826"/>
              <a:gd name="csX6" fmla="*/ 12198351 w 12202166"/>
              <a:gd name="csY6" fmla="*/ 1796551 h 2091826"/>
              <a:gd name="csX7" fmla="*/ 12198351 w 12202166"/>
              <a:gd name="csY7" fmla="*/ 1002801 h 2091826"/>
              <a:gd name="csX8" fmla="*/ 8707257 w 12202166"/>
              <a:gd name="csY8" fmla="*/ 1000075 h 2091826"/>
              <a:gd name="csX9" fmla="*/ 12198350 w 12202166"/>
              <a:gd name="csY9" fmla="*/ 0 h 2091826"/>
              <a:gd name="csX0" fmla="*/ 12198350 w 12202166"/>
              <a:gd name="csY0" fmla="*/ 0 h 2091826"/>
              <a:gd name="csX1" fmla="*/ 0 w 12202166"/>
              <a:gd name="csY1" fmla="*/ 0 h 2091826"/>
              <a:gd name="csX2" fmla="*/ 0 w 12202166"/>
              <a:gd name="csY2" fmla="*/ 1000075 h 2091826"/>
              <a:gd name="csX3" fmla="*/ 1 w 12202166"/>
              <a:gd name="csY3" fmla="*/ 1000075 h 2091826"/>
              <a:gd name="csX4" fmla="*/ 1 w 12202166"/>
              <a:gd name="csY4" fmla="*/ 1488576 h 2091826"/>
              <a:gd name="csX5" fmla="*/ 10382251 w 12202166"/>
              <a:gd name="csY5" fmla="*/ 2091826 h 2091826"/>
              <a:gd name="csX6" fmla="*/ 12198351 w 12202166"/>
              <a:gd name="csY6" fmla="*/ 1796551 h 2091826"/>
              <a:gd name="csX7" fmla="*/ 12198351 w 12202166"/>
              <a:gd name="csY7" fmla="*/ 1002801 h 2091826"/>
              <a:gd name="csX8" fmla="*/ 12198350 w 12202166"/>
              <a:gd name="csY8" fmla="*/ 0 h 2091826"/>
              <a:gd name="csX0" fmla="*/ 12198350 w 13173033"/>
              <a:gd name="csY0" fmla="*/ 0 h 2091826"/>
              <a:gd name="csX1" fmla="*/ 0 w 13173033"/>
              <a:gd name="csY1" fmla="*/ 0 h 2091826"/>
              <a:gd name="csX2" fmla="*/ 0 w 13173033"/>
              <a:gd name="csY2" fmla="*/ 1000075 h 2091826"/>
              <a:gd name="csX3" fmla="*/ 1 w 13173033"/>
              <a:gd name="csY3" fmla="*/ 1000075 h 2091826"/>
              <a:gd name="csX4" fmla="*/ 1 w 13173033"/>
              <a:gd name="csY4" fmla="*/ 1488576 h 2091826"/>
              <a:gd name="csX5" fmla="*/ 10382251 w 13173033"/>
              <a:gd name="csY5" fmla="*/ 2091826 h 2091826"/>
              <a:gd name="csX6" fmla="*/ 12198351 w 13173033"/>
              <a:gd name="csY6" fmla="*/ 1796551 h 2091826"/>
              <a:gd name="csX7" fmla="*/ 12198350 w 13173033"/>
              <a:gd name="csY7" fmla="*/ 0 h 2091826"/>
              <a:gd name="csX0" fmla="*/ 12198350 w 12332876"/>
              <a:gd name="csY0" fmla="*/ 0 h 2091826"/>
              <a:gd name="csX1" fmla="*/ 0 w 12332876"/>
              <a:gd name="csY1" fmla="*/ 0 h 2091826"/>
              <a:gd name="csX2" fmla="*/ 0 w 12332876"/>
              <a:gd name="csY2" fmla="*/ 1000075 h 2091826"/>
              <a:gd name="csX3" fmla="*/ 1 w 12332876"/>
              <a:gd name="csY3" fmla="*/ 1000075 h 2091826"/>
              <a:gd name="csX4" fmla="*/ 1 w 12332876"/>
              <a:gd name="csY4" fmla="*/ 1488576 h 2091826"/>
              <a:gd name="csX5" fmla="*/ 10382251 w 12332876"/>
              <a:gd name="csY5" fmla="*/ 2091826 h 2091826"/>
              <a:gd name="csX6" fmla="*/ 12198351 w 12332876"/>
              <a:gd name="csY6" fmla="*/ 1796551 h 2091826"/>
              <a:gd name="csX7" fmla="*/ 12198350 w 12332876"/>
              <a:gd name="csY7" fmla="*/ 0 h 2091826"/>
              <a:gd name="csX0" fmla="*/ 12198350 w 12198351"/>
              <a:gd name="csY0" fmla="*/ 0 h 2091826"/>
              <a:gd name="csX1" fmla="*/ 0 w 12198351"/>
              <a:gd name="csY1" fmla="*/ 0 h 2091826"/>
              <a:gd name="csX2" fmla="*/ 0 w 12198351"/>
              <a:gd name="csY2" fmla="*/ 1000075 h 2091826"/>
              <a:gd name="csX3" fmla="*/ 1 w 12198351"/>
              <a:gd name="csY3" fmla="*/ 1000075 h 2091826"/>
              <a:gd name="csX4" fmla="*/ 1 w 12198351"/>
              <a:gd name="csY4" fmla="*/ 1488576 h 2091826"/>
              <a:gd name="csX5" fmla="*/ 10382251 w 12198351"/>
              <a:gd name="csY5" fmla="*/ 2091826 h 2091826"/>
              <a:gd name="csX6" fmla="*/ 12198351 w 12198351"/>
              <a:gd name="csY6" fmla="*/ 1796551 h 2091826"/>
              <a:gd name="csX7" fmla="*/ 12198350 w 12198351"/>
              <a:gd name="csY7" fmla="*/ 0 h 20918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8351" h="2091826">
                <a:moveTo>
                  <a:pt x="12198350" y="0"/>
                </a:moveTo>
                <a:lnTo>
                  <a:pt x="0" y="0"/>
                </a:lnTo>
                <a:lnTo>
                  <a:pt x="0" y="1000075"/>
                </a:lnTo>
                <a:lnTo>
                  <a:pt x="1" y="1000075"/>
                </a:lnTo>
                <a:lnTo>
                  <a:pt x="1" y="1488576"/>
                </a:lnTo>
                <a:lnTo>
                  <a:pt x="10382251" y="2091826"/>
                </a:lnTo>
                <a:lnTo>
                  <a:pt x="12198351" y="1796551"/>
                </a:lnTo>
                <a:cubicBezTo>
                  <a:pt x="12198350" y="898275"/>
                  <a:pt x="12198350" y="898275"/>
                  <a:pt x="12198350" y="0"/>
                </a:cubicBez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06FA1AA7-2565-5D39-34F3-915A9DD400F3}"/>
              </a:ext>
            </a:extLst>
          </p:cNvPr>
          <p:cNvSpPr>
            <a:spLocks noGrp="1"/>
          </p:cNvSpPr>
          <p:nvPr userDrawn="1">
            <p:ph type="sldNum" sz="quarter" idx="12"/>
          </p:nvPr>
        </p:nvSpPr>
        <p:spPr/>
        <p:txBody>
          <a:bodyPr/>
          <a:lstStyle/>
          <a:p>
            <a:fld id="{2852A5B2-CEFF-43D7-A0B5-811862DADE0C}" type="slidenum">
              <a:rPr lang="en-US" smtClean="0"/>
              <a:t>‹#›</a:t>
            </a:fld>
            <a:endParaRPr lang="en-US"/>
          </a:p>
        </p:txBody>
      </p:sp>
      <p:sp>
        <p:nvSpPr>
          <p:cNvPr id="10" name="Text Placeholder 9">
            <a:extLst>
              <a:ext uri="{FF2B5EF4-FFF2-40B4-BE49-F238E27FC236}">
                <a16:creationId xmlns:a16="http://schemas.microsoft.com/office/drawing/2014/main" id="{3FD1FD3E-6D20-A8F8-4296-21007C93D5FF}"/>
              </a:ext>
            </a:extLst>
          </p:cNvPr>
          <p:cNvSpPr>
            <a:spLocks noGrp="1"/>
          </p:cNvSpPr>
          <p:nvPr userDrawn="1">
            <p:ph type="body" sz="quarter" idx="13" hasCustomPrompt="1"/>
          </p:nvPr>
        </p:nvSpPr>
        <p:spPr>
          <a:xfrm>
            <a:off x="1291753" y="2539383"/>
            <a:ext cx="4061298" cy="3321667"/>
          </a:xfrm>
        </p:spPr>
        <p:txBody>
          <a:bodyPr/>
          <a:lstStyle>
            <a:lvl1pPr marL="341313" indent="-341313">
              <a:spcBef>
                <a:spcPts val="1200"/>
              </a:spcBef>
              <a:spcAft>
                <a:spcPts val="0"/>
              </a:spcAft>
              <a:buClr>
                <a:schemeClr val="accent4"/>
              </a:buClr>
              <a:buFont typeface="Wingdings" panose="05000000000000000000" pitchFamily="2" charset="2"/>
              <a:buChar char="ä"/>
              <a:defRPr sz="2400" b="0">
                <a:solidFill>
                  <a:schemeClr val="tx1"/>
                </a:solidFill>
              </a:defRPr>
            </a:lvl1pPr>
            <a:lvl2pPr marL="341313" indent="-112713">
              <a:spcBef>
                <a:spcPts val="300"/>
              </a:spcBef>
              <a:buFont typeface="Arial" panose="020B0604020202020204" pitchFamily="34" charset="0"/>
              <a:buChar char="​"/>
              <a:defRPr sz="1600">
                <a:solidFill>
                  <a:schemeClr val="tx1"/>
                </a:solidFill>
              </a:defRPr>
            </a:lvl2pPr>
            <a:lvl3pPr marL="341313" indent="-112713">
              <a:spcBef>
                <a:spcPts val="300"/>
              </a:spcBef>
              <a:spcAft>
                <a:spcPts val="0"/>
              </a:spcAft>
              <a:buFont typeface="Arial" panose="020B0604020202020204" pitchFamily="34" charset="0"/>
              <a:buChar char="​"/>
              <a:defRPr sz="1400" b="0" cap="none">
                <a:solidFill>
                  <a:schemeClr val="tx1"/>
                </a:solidFill>
              </a:defRPr>
            </a:lvl3pPr>
            <a:lvl4pPr marL="341313" indent="-112713">
              <a:spcBef>
                <a:spcPts val="300"/>
              </a:spcBef>
              <a:spcAft>
                <a:spcPts val="0"/>
              </a:spcAft>
              <a:buFont typeface="Arial" panose="020B0604020202020204" pitchFamily="34" charset="0"/>
              <a:buChar char="​"/>
              <a:defRPr sz="1400" b="0" cap="none">
                <a:solidFill>
                  <a:schemeClr val="tx1"/>
                </a:solidFill>
              </a:defRPr>
            </a:lvl4pPr>
            <a:lvl5pPr marL="341313" indent="-112713">
              <a:lnSpc>
                <a:spcPct val="90000"/>
              </a:lnSpc>
              <a:spcBef>
                <a:spcPts val="300"/>
              </a:spcBef>
              <a:spcAft>
                <a:spcPts val="0"/>
              </a:spcAft>
              <a:defRPr sz="1400" b="0" cap="none">
                <a:solidFill>
                  <a:schemeClr val="tx1"/>
                </a:solidFill>
                <a:latin typeface="+mn-lt"/>
              </a:defRPr>
            </a:lvl5pPr>
          </a:lstStyle>
          <a:p>
            <a:pPr lvl="0"/>
            <a:r>
              <a:rPr lang="en-US" dirty="0"/>
              <a:t>Agenda item. Return and tab 1x for optional speaker name or sub-section/subhead. SHIFT+TAB to return to agenda item style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Footer Placeholder 23">
            <a:extLst>
              <a:ext uri="{FF2B5EF4-FFF2-40B4-BE49-F238E27FC236}">
                <a16:creationId xmlns:a16="http://schemas.microsoft.com/office/drawing/2014/main" id="{0B26A778-24E4-E801-3862-CE47583748F6}"/>
              </a:ext>
            </a:extLst>
          </p:cNvPr>
          <p:cNvSpPr>
            <a:spLocks noGrp="1"/>
          </p:cNvSpPr>
          <p:nvPr userDrawn="1">
            <p:ph type="ftr" sz="quarter" idx="14"/>
          </p:nvPr>
        </p:nvSpPr>
        <p:spPr/>
        <p:txBody>
          <a:bodyPr/>
          <a:lstStyle>
            <a:lvl1pPr>
              <a:defRPr>
                <a:solidFill>
                  <a:schemeClr val="tx2"/>
                </a:solidFill>
              </a:defRPr>
            </a:lvl1pPr>
          </a:lstStyle>
          <a:p>
            <a:endParaRPr lang="en-US" dirty="0">
              <a:solidFill>
                <a:schemeClr val="tx2"/>
              </a:solidFill>
            </a:endParaRPr>
          </a:p>
        </p:txBody>
      </p:sp>
      <p:sp>
        <p:nvSpPr>
          <p:cNvPr id="2" name="Title 1">
            <a:extLst>
              <a:ext uri="{FF2B5EF4-FFF2-40B4-BE49-F238E27FC236}">
                <a16:creationId xmlns:a16="http://schemas.microsoft.com/office/drawing/2014/main" id="{EB4806E6-AD9B-3197-89F6-0BC7059B4BF0}"/>
              </a:ext>
            </a:extLst>
          </p:cNvPr>
          <p:cNvSpPr>
            <a:spLocks noGrp="1"/>
          </p:cNvSpPr>
          <p:nvPr userDrawn="1">
            <p:ph type="title" hasCustomPrompt="1"/>
          </p:nvPr>
        </p:nvSpPr>
        <p:spPr>
          <a:xfrm>
            <a:off x="1291752" y="1192936"/>
            <a:ext cx="1873724" cy="511422"/>
          </a:xfrm>
        </p:spPr>
        <p:txBody>
          <a:bodyPr vert="horz" wrap="square" rIns="0" anchor="b">
            <a:spAutoFit/>
          </a:bodyPr>
          <a:lstStyle>
            <a:lvl1pPr>
              <a:defRPr sz="4000">
                <a:solidFill>
                  <a:schemeClr val="bg2"/>
                </a:solidFill>
              </a:defRPr>
            </a:lvl1pPr>
          </a:lstStyle>
          <a:p>
            <a:r>
              <a:rPr lang="en-US" dirty="0"/>
              <a:t>Agenda</a:t>
            </a:r>
          </a:p>
        </p:txBody>
      </p:sp>
      <p:pic>
        <p:nvPicPr>
          <p:cNvPr id="181" name="Graphic 180">
            <a:extLst>
              <a:ext uri="{FF2B5EF4-FFF2-40B4-BE49-F238E27FC236}">
                <a16:creationId xmlns:a16="http://schemas.microsoft.com/office/drawing/2014/main" id="{5576D18D-B497-371D-406B-7F97C71A568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1699" y="-356315"/>
            <a:ext cx="2478052" cy="2515315"/>
          </a:xfrm>
          <a:prstGeom prst="rect">
            <a:avLst/>
          </a:prstGeom>
        </p:spPr>
      </p:pic>
      <p:sp>
        <p:nvSpPr>
          <p:cNvPr id="183" name="Text Placeholder 9">
            <a:extLst>
              <a:ext uri="{FF2B5EF4-FFF2-40B4-BE49-F238E27FC236}">
                <a16:creationId xmlns:a16="http://schemas.microsoft.com/office/drawing/2014/main" id="{547C2544-F9C9-8920-15E1-D29E1E371701}"/>
              </a:ext>
            </a:extLst>
          </p:cNvPr>
          <p:cNvSpPr>
            <a:spLocks noGrp="1"/>
          </p:cNvSpPr>
          <p:nvPr userDrawn="1">
            <p:ph type="body" sz="quarter" idx="15" hasCustomPrompt="1"/>
          </p:nvPr>
        </p:nvSpPr>
        <p:spPr>
          <a:xfrm>
            <a:off x="5936778" y="2539383"/>
            <a:ext cx="4061298" cy="3321667"/>
          </a:xfrm>
        </p:spPr>
        <p:txBody>
          <a:bodyPr/>
          <a:lstStyle>
            <a:lvl1pPr marL="341313" indent="-341313">
              <a:spcBef>
                <a:spcPts val="1200"/>
              </a:spcBef>
              <a:spcAft>
                <a:spcPts val="0"/>
              </a:spcAft>
              <a:buClr>
                <a:schemeClr val="accent4"/>
              </a:buClr>
              <a:buFont typeface="Wingdings" panose="05000000000000000000" pitchFamily="2" charset="2"/>
              <a:buChar char="ä"/>
              <a:defRPr sz="2400" b="0">
                <a:solidFill>
                  <a:schemeClr val="tx1"/>
                </a:solidFill>
              </a:defRPr>
            </a:lvl1pPr>
            <a:lvl2pPr marL="341313" indent="0">
              <a:spcBef>
                <a:spcPts val="300"/>
              </a:spcBef>
              <a:buFont typeface="Arial" panose="020B0604020202020204" pitchFamily="34" charset="0"/>
              <a:buChar char="​"/>
              <a:defRPr sz="1600">
                <a:solidFill>
                  <a:schemeClr val="tx1"/>
                </a:solidFill>
              </a:defRPr>
            </a:lvl2pPr>
            <a:lvl3pPr marL="341313" indent="0">
              <a:spcBef>
                <a:spcPts val="300"/>
              </a:spcBef>
              <a:spcAft>
                <a:spcPts val="0"/>
              </a:spcAft>
              <a:buFont typeface="Arial" panose="020B0604020202020204" pitchFamily="34" charset="0"/>
              <a:buChar char="​"/>
              <a:defRPr sz="1400" b="0" cap="none">
                <a:solidFill>
                  <a:schemeClr val="tx1"/>
                </a:solidFill>
              </a:defRPr>
            </a:lvl3pPr>
            <a:lvl4pPr marL="341313" indent="0">
              <a:spcBef>
                <a:spcPts val="300"/>
              </a:spcBef>
              <a:spcAft>
                <a:spcPts val="0"/>
              </a:spcAft>
              <a:buFont typeface="Arial" panose="020B0604020202020204" pitchFamily="34" charset="0"/>
              <a:buChar char="​"/>
              <a:defRPr sz="1400" b="0" cap="none">
                <a:solidFill>
                  <a:schemeClr val="tx1"/>
                </a:solidFill>
              </a:defRPr>
            </a:lvl4pPr>
            <a:lvl5pPr marL="341313" indent="0">
              <a:lnSpc>
                <a:spcPct val="90000"/>
              </a:lnSpc>
              <a:spcBef>
                <a:spcPts val="300"/>
              </a:spcBef>
              <a:spcAft>
                <a:spcPts val="0"/>
              </a:spcAft>
              <a:defRPr sz="1400" b="0" cap="none">
                <a:solidFill>
                  <a:schemeClr val="tx1"/>
                </a:solidFill>
                <a:latin typeface="+mn-lt"/>
              </a:defRPr>
            </a:lvl5pPr>
          </a:lstStyle>
          <a:p>
            <a:pPr lvl="0"/>
            <a:r>
              <a:rPr lang="en-US" dirty="0"/>
              <a:t>Agenda item. Return and tab 1x for optional speaker name or sub-section/subhead. SHIFT+TAB to return to agenda item style level.</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a:extLst>
              <a:ext uri="{FF2B5EF4-FFF2-40B4-BE49-F238E27FC236}">
                <a16:creationId xmlns:a16="http://schemas.microsoft.com/office/drawing/2014/main" id="{1D3F7703-21A5-2DD3-34D5-83834803858D}"/>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1517" b="-1517"/>
          <a:stretch>
            <a:fillRect/>
          </a:stretch>
        </p:blipFill>
        <p:spPr>
          <a:xfrm>
            <a:off x="278359" y="6392951"/>
            <a:ext cx="1119412" cy="291922"/>
          </a:xfrm>
          <a:prstGeom prst="rect">
            <a:avLst/>
          </a:prstGeom>
        </p:spPr>
      </p:pic>
    </p:spTree>
    <p:extLst>
      <p:ext uri="{BB962C8B-B14F-4D97-AF65-F5344CB8AC3E}">
        <p14:creationId xmlns:p14="http://schemas.microsoft.com/office/powerpoint/2010/main" val="351679699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 Printer Friendly">
    <p:bg>
      <p:bgRef idx="1001">
        <a:schemeClr val="bg1"/>
      </p:bgRef>
    </p:bg>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ACD43F8C-7714-41A0-065F-F5F00213FFA9}"/>
              </a:ext>
            </a:extLst>
          </p:cNvPr>
          <p:cNvGraphicFramePr>
            <a:graphicFrameLocks/>
          </p:cNvGraphicFramePr>
          <p:nvPr userDrawn="1">
            <p:custDataLst>
              <p:tags r:id="rId1"/>
            </p:custDataLst>
            <p:extLst>
              <p:ext uri="{D42A27DB-BD31-4B8C-83A1-F6EECF244321}">
                <p14:modId xmlns:p14="http://schemas.microsoft.com/office/powerpoint/2010/main" val="28792189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5" name="think-cell data - do not delete" hidden="1">
                        <a:extLst>
                          <a:ext uri="{FF2B5EF4-FFF2-40B4-BE49-F238E27FC236}">
                            <a16:creationId xmlns:a16="http://schemas.microsoft.com/office/drawing/2014/main" id="{ACD43F8C-7714-41A0-065F-F5F00213FFA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81" name="Graphic 180">
            <a:extLst>
              <a:ext uri="{FF2B5EF4-FFF2-40B4-BE49-F238E27FC236}">
                <a16:creationId xmlns:a16="http://schemas.microsoft.com/office/drawing/2014/main" id="{5576D18D-B497-371D-406B-7F97C71A5680}"/>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601699" y="-356315"/>
            <a:ext cx="2478052" cy="2515315"/>
          </a:xfrm>
          <a:prstGeom prst="rect">
            <a:avLst/>
          </a:prstGeom>
        </p:spPr>
      </p:pic>
      <p:sp>
        <p:nvSpPr>
          <p:cNvPr id="7" name="Freeform: Shape 6">
            <a:extLst>
              <a:ext uri="{FF2B5EF4-FFF2-40B4-BE49-F238E27FC236}">
                <a16:creationId xmlns:a16="http://schemas.microsoft.com/office/drawing/2014/main" id="{85579192-60FB-8AAD-2D2A-986130186460}"/>
              </a:ext>
            </a:extLst>
          </p:cNvPr>
          <p:cNvSpPr/>
          <p:nvPr userDrawn="1"/>
        </p:nvSpPr>
        <p:spPr>
          <a:xfrm flipH="1">
            <a:off x="2" y="-152401"/>
            <a:ext cx="12202165" cy="3034927"/>
          </a:xfrm>
          <a:custGeom>
            <a:avLst/>
            <a:gdLst>
              <a:gd name="csX0" fmla="*/ 12198350 w 12202165"/>
              <a:gd name="csY0" fmla="*/ 2339976 h 3034927"/>
              <a:gd name="csX1" fmla="*/ 12198350 w 12202165"/>
              <a:gd name="csY1" fmla="*/ 2825981 h 3034927"/>
              <a:gd name="csX2" fmla="*/ 12192000 w 12202165"/>
              <a:gd name="csY2" fmla="*/ 2825981 h 3034927"/>
              <a:gd name="csX3" fmla="*/ 12192000 w 12202165"/>
              <a:gd name="csY3" fmla="*/ 2828702 h 3034927"/>
              <a:gd name="csX4" fmla="*/ 12198351 w 12202165"/>
              <a:gd name="csY4" fmla="*/ 2828707 h 3034927"/>
              <a:gd name="csX5" fmla="*/ 12199262 w 12202165"/>
              <a:gd name="csY5" fmla="*/ 2941990 h 3034927"/>
              <a:gd name="csX6" fmla="*/ 12200213 w 12202165"/>
              <a:gd name="csY6" fmla="*/ 3034927 h 3034927"/>
              <a:gd name="csX7" fmla="*/ 12200564 w 12202165"/>
              <a:gd name="csY7" fmla="*/ 3016276 h 3034927"/>
              <a:gd name="csX8" fmla="*/ 12198351 w 12202165"/>
              <a:gd name="csY8" fmla="*/ 2339976 h 3034927"/>
              <a:gd name="csX9" fmla="*/ 2 w 12202165"/>
              <a:gd name="csY9" fmla="*/ 979604 h 3034927"/>
              <a:gd name="csX10" fmla="*/ 1 w 12202165"/>
              <a:gd name="csY10" fmla="*/ 979604 h 3034927"/>
              <a:gd name="csX11" fmla="*/ 1 w 12202165"/>
              <a:gd name="csY11" fmla="*/ 1468335 h 3034927"/>
              <a:gd name="csX12" fmla="*/ 2 w 12202165"/>
              <a:gd name="csY12" fmla="*/ 1468335 h 3034927"/>
              <a:gd name="csX13" fmla="*/ 2 w 12202165"/>
              <a:gd name="csY13" fmla="*/ 1956836 h 3034927"/>
              <a:gd name="csX14" fmla="*/ 10385500 w 12202165"/>
              <a:gd name="csY14" fmla="*/ 2560086 h 3034927"/>
              <a:gd name="csX15" fmla="*/ 12198350 w 12202165"/>
              <a:gd name="csY15" fmla="*/ 2265432 h 3034927"/>
              <a:gd name="csX16" fmla="*/ 12198350 w 12202165"/>
              <a:gd name="csY16" fmla="*/ 1776701 h 3034927"/>
              <a:gd name="csX17" fmla="*/ 10385500 w 12202165"/>
              <a:gd name="csY17" fmla="*/ 2071355 h 3034927"/>
              <a:gd name="csX18" fmla="*/ 2 w 12202165"/>
              <a:gd name="csY18" fmla="*/ 1468105 h 3034927"/>
              <a:gd name="csX19" fmla="*/ 1 w 12202165"/>
              <a:gd name="csY19" fmla="*/ 0 h 3034927"/>
              <a:gd name="csX20" fmla="*/ 0 w 12202165"/>
              <a:gd name="csY20" fmla="*/ 0 h 3034927"/>
              <a:gd name="csX21" fmla="*/ 0 w 12202165"/>
              <a:gd name="csY21" fmla="*/ 488731 h 3034927"/>
              <a:gd name="csX22" fmla="*/ 1 w 12202165"/>
              <a:gd name="csY22" fmla="*/ 488731 h 30349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Lst>
            <a:rect l="l" t="t" r="r" b="b"/>
            <a:pathLst>
              <a:path w="12202165" h="3034927">
                <a:moveTo>
                  <a:pt x="12198350" y="2339976"/>
                </a:moveTo>
                <a:lnTo>
                  <a:pt x="12198350" y="2825981"/>
                </a:lnTo>
                <a:lnTo>
                  <a:pt x="12192000" y="2825981"/>
                </a:lnTo>
                <a:lnTo>
                  <a:pt x="12192000" y="2828702"/>
                </a:lnTo>
                <a:lnTo>
                  <a:pt x="12198351" y="2828707"/>
                </a:lnTo>
                <a:cubicBezTo>
                  <a:pt x="12198615" y="2869188"/>
                  <a:pt x="12198930" y="2906693"/>
                  <a:pt x="12199262" y="2941990"/>
                </a:cubicBezTo>
                <a:lnTo>
                  <a:pt x="12200213" y="3034927"/>
                </a:lnTo>
                <a:lnTo>
                  <a:pt x="12200564" y="3016276"/>
                </a:lnTo>
                <a:cubicBezTo>
                  <a:pt x="12204486" y="2760862"/>
                  <a:pt x="12200203" y="2623345"/>
                  <a:pt x="12198351" y="2339976"/>
                </a:cubicBezTo>
                <a:close/>
                <a:moveTo>
                  <a:pt x="2" y="979604"/>
                </a:moveTo>
                <a:lnTo>
                  <a:pt x="1" y="979604"/>
                </a:lnTo>
                <a:lnTo>
                  <a:pt x="1" y="1468335"/>
                </a:lnTo>
                <a:lnTo>
                  <a:pt x="2" y="1468335"/>
                </a:lnTo>
                <a:lnTo>
                  <a:pt x="2" y="1956836"/>
                </a:lnTo>
                <a:lnTo>
                  <a:pt x="10385500" y="2560086"/>
                </a:lnTo>
                <a:lnTo>
                  <a:pt x="12198350" y="2265432"/>
                </a:lnTo>
                <a:lnTo>
                  <a:pt x="12198350" y="1776701"/>
                </a:lnTo>
                <a:lnTo>
                  <a:pt x="10385500" y="2071355"/>
                </a:lnTo>
                <a:lnTo>
                  <a:pt x="2" y="1468105"/>
                </a:lnTo>
                <a:close/>
                <a:moveTo>
                  <a:pt x="1" y="0"/>
                </a:moveTo>
                <a:lnTo>
                  <a:pt x="0" y="0"/>
                </a:lnTo>
                <a:lnTo>
                  <a:pt x="0" y="488731"/>
                </a:lnTo>
                <a:lnTo>
                  <a:pt x="1" y="488731"/>
                </a:lnTo>
                <a:close/>
              </a:path>
            </a:pathLst>
          </a:custGeom>
          <a:solidFill>
            <a:schemeClr val="accent3">
              <a:alpha val="3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Slide Number Placeholder 5">
            <a:extLst>
              <a:ext uri="{FF2B5EF4-FFF2-40B4-BE49-F238E27FC236}">
                <a16:creationId xmlns:a16="http://schemas.microsoft.com/office/drawing/2014/main" id="{06FA1AA7-2565-5D39-34F3-915A9DD400F3}"/>
              </a:ext>
            </a:extLst>
          </p:cNvPr>
          <p:cNvSpPr>
            <a:spLocks noGrp="1"/>
          </p:cNvSpPr>
          <p:nvPr userDrawn="1">
            <p:ph type="sldNum" sz="quarter" idx="12"/>
          </p:nvPr>
        </p:nvSpPr>
        <p:spPr/>
        <p:txBody>
          <a:bodyPr/>
          <a:lstStyle/>
          <a:p>
            <a:fld id="{2852A5B2-CEFF-43D7-A0B5-811862DADE0C}" type="slidenum">
              <a:rPr lang="en-US" smtClean="0"/>
              <a:t>‹#›</a:t>
            </a:fld>
            <a:endParaRPr lang="en-US"/>
          </a:p>
        </p:txBody>
      </p:sp>
      <p:sp>
        <p:nvSpPr>
          <p:cNvPr id="10" name="Text Placeholder 9">
            <a:extLst>
              <a:ext uri="{FF2B5EF4-FFF2-40B4-BE49-F238E27FC236}">
                <a16:creationId xmlns:a16="http://schemas.microsoft.com/office/drawing/2014/main" id="{3FD1FD3E-6D20-A8F8-4296-21007C93D5FF}"/>
              </a:ext>
            </a:extLst>
          </p:cNvPr>
          <p:cNvSpPr>
            <a:spLocks noGrp="1"/>
          </p:cNvSpPr>
          <p:nvPr userDrawn="1">
            <p:ph type="body" sz="quarter" idx="13" hasCustomPrompt="1"/>
          </p:nvPr>
        </p:nvSpPr>
        <p:spPr>
          <a:xfrm>
            <a:off x="1291753" y="2539383"/>
            <a:ext cx="4061298" cy="3321667"/>
          </a:xfrm>
        </p:spPr>
        <p:txBody>
          <a:bodyPr/>
          <a:lstStyle>
            <a:lvl1pPr marL="341313" indent="-341313">
              <a:spcBef>
                <a:spcPts val="1200"/>
              </a:spcBef>
              <a:spcAft>
                <a:spcPts val="0"/>
              </a:spcAft>
              <a:buClr>
                <a:schemeClr val="accent4"/>
              </a:buClr>
              <a:buFont typeface="Wingdings" panose="05000000000000000000" pitchFamily="2" charset="2"/>
              <a:buChar char="ä"/>
              <a:defRPr sz="2400" b="0">
                <a:solidFill>
                  <a:schemeClr val="tx1"/>
                </a:solidFill>
              </a:defRPr>
            </a:lvl1pPr>
            <a:lvl2pPr marL="341313" indent="-112713">
              <a:spcBef>
                <a:spcPts val="300"/>
              </a:spcBef>
              <a:buFont typeface="Arial" panose="020B0604020202020204" pitchFamily="34" charset="0"/>
              <a:buChar char="​"/>
              <a:defRPr sz="1600">
                <a:solidFill>
                  <a:schemeClr val="tx1"/>
                </a:solidFill>
              </a:defRPr>
            </a:lvl2pPr>
            <a:lvl3pPr marL="341313" indent="-112713">
              <a:spcBef>
                <a:spcPts val="300"/>
              </a:spcBef>
              <a:spcAft>
                <a:spcPts val="0"/>
              </a:spcAft>
              <a:buFont typeface="Arial" panose="020B0604020202020204" pitchFamily="34" charset="0"/>
              <a:buChar char="​"/>
              <a:defRPr sz="1400" b="0" cap="none">
                <a:solidFill>
                  <a:schemeClr val="tx1"/>
                </a:solidFill>
              </a:defRPr>
            </a:lvl3pPr>
            <a:lvl4pPr marL="341313" indent="-112713">
              <a:spcBef>
                <a:spcPts val="300"/>
              </a:spcBef>
              <a:spcAft>
                <a:spcPts val="0"/>
              </a:spcAft>
              <a:buFont typeface="Arial" panose="020B0604020202020204" pitchFamily="34" charset="0"/>
              <a:buChar char="​"/>
              <a:defRPr sz="1400" b="0" cap="none">
                <a:solidFill>
                  <a:schemeClr val="tx1"/>
                </a:solidFill>
              </a:defRPr>
            </a:lvl4pPr>
            <a:lvl5pPr marL="341313" indent="-112713">
              <a:lnSpc>
                <a:spcPct val="90000"/>
              </a:lnSpc>
              <a:spcBef>
                <a:spcPts val="300"/>
              </a:spcBef>
              <a:spcAft>
                <a:spcPts val="0"/>
              </a:spcAft>
              <a:defRPr sz="1400" b="0" cap="none">
                <a:solidFill>
                  <a:schemeClr val="tx1"/>
                </a:solidFill>
                <a:latin typeface="+mn-lt"/>
              </a:defRPr>
            </a:lvl5pPr>
          </a:lstStyle>
          <a:p>
            <a:pPr lvl="0"/>
            <a:r>
              <a:rPr lang="en-US" dirty="0"/>
              <a:t>Agenda item. Return and tab 1x for optional speaker name or sub-section/subhead. SHIFT+TAB to return to agenda item style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4" name="Footer Placeholder 23">
            <a:extLst>
              <a:ext uri="{FF2B5EF4-FFF2-40B4-BE49-F238E27FC236}">
                <a16:creationId xmlns:a16="http://schemas.microsoft.com/office/drawing/2014/main" id="{0B26A778-24E4-E801-3862-CE47583748F6}"/>
              </a:ext>
            </a:extLst>
          </p:cNvPr>
          <p:cNvSpPr>
            <a:spLocks noGrp="1"/>
          </p:cNvSpPr>
          <p:nvPr userDrawn="1">
            <p:ph type="ftr" sz="quarter" idx="14"/>
          </p:nvPr>
        </p:nvSpPr>
        <p:spPr/>
        <p:txBody>
          <a:bodyPr/>
          <a:lstStyle>
            <a:lvl1pPr>
              <a:defRPr>
                <a:solidFill>
                  <a:schemeClr val="tx2"/>
                </a:solidFill>
              </a:defRPr>
            </a:lvl1pPr>
          </a:lstStyle>
          <a:p>
            <a:endParaRPr lang="en-US" dirty="0">
              <a:solidFill>
                <a:schemeClr val="tx2"/>
              </a:solidFill>
            </a:endParaRPr>
          </a:p>
        </p:txBody>
      </p:sp>
      <p:sp>
        <p:nvSpPr>
          <p:cNvPr id="183" name="Text Placeholder 9">
            <a:extLst>
              <a:ext uri="{FF2B5EF4-FFF2-40B4-BE49-F238E27FC236}">
                <a16:creationId xmlns:a16="http://schemas.microsoft.com/office/drawing/2014/main" id="{547C2544-F9C9-8920-15E1-D29E1E371701}"/>
              </a:ext>
            </a:extLst>
          </p:cNvPr>
          <p:cNvSpPr>
            <a:spLocks noGrp="1"/>
          </p:cNvSpPr>
          <p:nvPr userDrawn="1">
            <p:ph type="body" sz="quarter" idx="15" hasCustomPrompt="1"/>
          </p:nvPr>
        </p:nvSpPr>
        <p:spPr>
          <a:xfrm>
            <a:off x="5936778" y="2539383"/>
            <a:ext cx="4061298" cy="3321667"/>
          </a:xfrm>
        </p:spPr>
        <p:txBody>
          <a:bodyPr/>
          <a:lstStyle>
            <a:lvl1pPr marL="341313" indent="-341313">
              <a:spcBef>
                <a:spcPts val="1200"/>
              </a:spcBef>
              <a:spcAft>
                <a:spcPts val="0"/>
              </a:spcAft>
              <a:buClr>
                <a:schemeClr val="accent4"/>
              </a:buClr>
              <a:buFont typeface="Wingdings" panose="05000000000000000000" pitchFamily="2" charset="2"/>
              <a:buChar char="ä"/>
              <a:defRPr sz="2400" b="0">
                <a:solidFill>
                  <a:schemeClr val="tx1"/>
                </a:solidFill>
              </a:defRPr>
            </a:lvl1pPr>
            <a:lvl2pPr marL="341313" indent="0">
              <a:spcBef>
                <a:spcPts val="300"/>
              </a:spcBef>
              <a:buFont typeface="Arial" panose="020B0604020202020204" pitchFamily="34" charset="0"/>
              <a:buChar char="​"/>
              <a:defRPr sz="1600">
                <a:solidFill>
                  <a:schemeClr val="tx1"/>
                </a:solidFill>
              </a:defRPr>
            </a:lvl2pPr>
            <a:lvl3pPr marL="341313" indent="0">
              <a:spcBef>
                <a:spcPts val="300"/>
              </a:spcBef>
              <a:spcAft>
                <a:spcPts val="0"/>
              </a:spcAft>
              <a:buFont typeface="Arial" panose="020B0604020202020204" pitchFamily="34" charset="0"/>
              <a:buChar char="​"/>
              <a:defRPr sz="1400" b="0" cap="none">
                <a:solidFill>
                  <a:schemeClr val="tx1"/>
                </a:solidFill>
              </a:defRPr>
            </a:lvl3pPr>
            <a:lvl4pPr marL="341313" indent="0">
              <a:spcBef>
                <a:spcPts val="300"/>
              </a:spcBef>
              <a:spcAft>
                <a:spcPts val="0"/>
              </a:spcAft>
              <a:buFont typeface="Arial" panose="020B0604020202020204" pitchFamily="34" charset="0"/>
              <a:buChar char="​"/>
              <a:defRPr sz="1400" b="0" cap="none">
                <a:solidFill>
                  <a:schemeClr val="tx1"/>
                </a:solidFill>
              </a:defRPr>
            </a:lvl4pPr>
            <a:lvl5pPr marL="341313" indent="0">
              <a:lnSpc>
                <a:spcPct val="90000"/>
              </a:lnSpc>
              <a:spcBef>
                <a:spcPts val="300"/>
              </a:spcBef>
              <a:spcAft>
                <a:spcPts val="0"/>
              </a:spcAft>
              <a:defRPr sz="1400" b="0" cap="none">
                <a:solidFill>
                  <a:schemeClr val="tx1"/>
                </a:solidFill>
                <a:latin typeface="+mn-lt"/>
              </a:defRPr>
            </a:lvl5pPr>
          </a:lstStyle>
          <a:p>
            <a:pPr lvl="0"/>
            <a:r>
              <a:rPr lang="en-US" dirty="0"/>
              <a:t>Agenda item. Return and tab 1x for optional speaker name or sub-section/subhead. SHIFT+TAB to return to agenda item style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a:extLst>
              <a:ext uri="{FF2B5EF4-FFF2-40B4-BE49-F238E27FC236}">
                <a16:creationId xmlns:a16="http://schemas.microsoft.com/office/drawing/2014/main" id="{EB4806E6-AD9B-3197-89F6-0BC7059B4BF0}"/>
              </a:ext>
            </a:extLst>
          </p:cNvPr>
          <p:cNvSpPr>
            <a:spLocks noGrp="1"/>
          </p:cNvSpPr>
          <p:nvPr userDrawn="1">
            <p:ph type="title" hasCustomPrompt="1"/>
          </p:nvPr>
        </p:nvSpPr>
        <p:spPr>
          <a:xfrm>
            <a:off x="1291752" y="1192936"/>
            <a:ext cx="1873724" cy="511422"/>
          </a:xfrm>
        </p:spPr>
        <p:txBody>
          <a:bodyPr vert="horz" wrap="square" rIns="0" anchor="b">
            <a:spAutoFit/>
          </a:bodyPr>
          <a:lstStyle>
            <a:lvl1pPr>
              <a:defRPr sz="4000">
                <a:solidFill>
                  <a:schemeClr val="tx2"/>
                </a:solidFill>
              </a:defRPr>
            </a:lvl1pPr>
          </a:lstStyle>
          <a:p>
            <a:r>
              <a:rPr lang="en-US" dirty="0"/>
              <a:t>Agenda</a:t>
            </a:r>
          </a:p>
        </p:txBody>
      </p:sp>
      <p:sp>
        <p:nvSpPr>
          <p:cNvPr id="4" name="Freeform: Shape 3">
            <a:extLst>
              <a:ext uri="{FF2B5EF4-FFF2-40B4-BE49-F238E27FC236}">
                <a16:creationId xmlns:a16="http://schemas.microsoft.com/office/drawing/2014/main" id="{E9579863-B85A-FA63-ED7C-68EE274FA83F}"/>
              </a:ext>
            </a:extLst>
          </p:cNvPr>
          <p:cNvSpPr/>
          <p:nvPr userDrawn="1"/>
        </p:nvSpPr>
        <p:spPr>
          <a:xfrm>
            <a:off x="0" y="1672267"/>
            <a:ext cx="12192000"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33631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peakers - 2">
    <p:bg>
      <p:bgPr>
        <a:solidFill>
          <a:schemeClr val="accent3"/>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C5BB059-6C8D-2579-DAAC-47398FC5AA57}"/>
              </a:ext>
            </a:extLst>
          </p:cNvPr>
          <p:cNvGraphicFramePr>
            <a:graphicFrameLocks/>
          </p:cNvGraphicFramePr>
          <p:nvPr userDrawn="1">
            <p:custDataLst>
              <p:tags r:id="rId1"/>
            </p:custDataLst>
            <p:extLst>
              <p:ext uri="{D42A27DB-BD31-4B8C-83A1-F6EECF244321}">
                <p14:modId xmlns:p14="http://schemas.microsoft.com/office/powerpoint/2010/main" val="2379524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6" name="think-cell data - do not delete" hidden="1">
                        <a:extLst>
                          <a:ext uri="{FF2B5EF4-FFF2-40B4-BE49-F238E27FC236}">
                            <a16:creationId xmlns:a16="http://schemas.microsoft.com/office/drawing/2014/main" id="{CC5BB059-6C8D-2579-DAAC-47398FC5AA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24828E63-B2C9-C109-F865-E8B947958C76}"/>
              </a:ext>
            </a:extLst>
          </p:cNvPr>
          <p:cNvSpPr/>
          <p:nvPr userDrawn="1"/>
        </p:nvSpPr>
        <p:spPr>
          <a:xfrm flipH="1" flipV="1">
            <a:off x="0" y="2840683"/>
            <a:ext cx="12202166" cy="4017317"/>
          </a:xfrm>
          <a:prstGeom prst="rect">
            <a:avLst/>
          </a:prstGeom>
          <a:solidFill>
            <a:schemeClr val="accent3">
              <a:lumMod val="50000"/>
              <a:alpha val="1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Graphic 1">
            <a:extLst>
              <a:ext uri="{FF2B5EF4-FFF2-40B4-BE49-F238E27FC236}">
                <a16:creationId xmlns:a16="http://schemas.microsoft.com/office/drawing/2014/main" id="{D9371A91-6376-FFB1-3FD6-E93AA7E080A5}"/>
              </a:ext>
            </a:extLst>
          </p:cNvPr>
          <p:cNvPicPr>
            <a:picLocks noChangeAspect="1"/>
          </p:cNvPicPr>
          <p:nvPr userDrawn="1"/>
        </p:nvPicPr>
        <p:blipFill>
          <a:blip>
            <a:extLst>
              <a:ext uri="{96DAC541-7B7A-43D3-8B79-37D633B846F1}">
                <asvg:svgBlip xmlns:asvg="http://schemas.microsoft.com/office/drawing/2016/SVG/main" r:embed="rId5"/>
              </a:ext>
            </a:extLst>
          </a:blip>
          <a:srcRect l="-979" t="14391" r="8595" b="8423"/>
          <a:stretch>
            <a:fillRect/>
          </a:stretch>
        </p:blipFill>
        <p:spPr>
          <a:xfrm>
            <a:off x="4105275" y="0"/>
            <a:ext cx="8086725" cy="6858000"/>
          </a:xfrm>
          <a:prstGeom prst="rect">
            <a:avLst/>
          </a:prstGeom>
        </p:spPr>
      </p:pic>
      <p:sp>
        <p:nvSpPr>
          <p:cNvPr id="15" name="Footer Placeholder 14">
            <a:extLst>
              <a:ext uri="{FF2B5EF4-FFF2-40B4-BE49-F238E27FC236}">
                <a16:creationId xmlns:a16="http://schemas.microsoft.com/office/drawing/2014/main" id="{9B789CDC-0811-F540-D832-C4236DF1E235}"/>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8B4E0DF2-7535-F981-3A66-6A98AA93797F}"/>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4" name="Picture Placeholder 3">
            <a:extLst>
              <a:ext uri="{FF2B5EF4-FFF2-40B4-BE49-F238E27FC236}">
                <a16:creationId xmlns:a16="http://schemas.microsoft.com/office/drawing/2014/main" id="{D14390C3-6E54-2E7A-3FD9-EE1D23686A75}"/>
              </a:ext>
            </a:extLst>
          </p:cNvPr>
          <p:cNvSpPr>
            <a:spLocks noGrp="1"/>
          </p:cNvSpPr>
          <p:nvPr>
            <p:ph type="pic" sz="quarter" idx="22"/>
          </p:nvPr>
        </p:nvSpPr>
        <p:spPr>
          <a:xfrm>
            <a:off x="2372325" y="930853"/>
            <a:ext cx="2798140" cy="2798140"/>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5" name="Title 1">
            <a:extLst>
              <a:ext uri="{FF2B5EF4-FFF2-40B4-BE49-F238E27FC236}">
                <a16:creationId xmlns:a16="http://schemas.microsoft.com/office/drawing/2014/main" id="{6C02146E-A047-C249-6398-52DF25253EDC}"/>
              </a:ext>
            </a:extLst>
          </p:cNvPr>
          <p:cNvSpPr>
            <a:spLocks noGrp="1"/>
          </p:cNvSpPr>
          <p:nvPr>
            <p:ph type="title" hasCustomPrompt="1"/>
          </p:nvPr>
        </p:nvSpPr>
        <p:spPr>
          <a:xfrm>
            <a:off x="2119453" y="3934414"/>
            <a:ext cx="3303884" cy="803105"/>
          </a:xfrm>
        </p:spPr>
        <p:txBody>
          <a:bodyPr vert="horz" wrap="square" rIns="0" anchor="b">
            <a:spAutoFit/>
          </a:bodyPr>
          <a:lstStyle>
            <a:lvl1pPr algn="ctr">
              <a:defRPr sz="3200">
                <a:solidFill>
                  <a:schemeClr val="tx2"/>
                </a:solidFill>
              </a:defRPr>
            </a:lvl1pPr>
          </a:lstStyle>
          <a:p>
            <a:r>
              <a:rPr lang="en-US" dirty="0" err="1"/>
              <a:t>Firstname</a:t>
            </a:r>
            <a:r>
              <a:rPr lang="en-US" dirty="0"/>
              <a:t> Lastname</a:t>
            </a:r>
          </a:p>
        </p:txBody>
      </p:sp>
      <p:sp>
        <p:nvSpPr>
          <p:cNvPr id="7" name="Text Placeholder 8">
            <a:extLst>
              <a:ext uri="{FF2B5EF4-FFF2-40B4-BE49-F238E27FC236}">
                <a16:creationId xmlns:a16="http://schemas.microsoft.com/office/drawing/2014/main" id="{9524F888-3A33-00F4-30E8-DCF414365E06}"/>
              </a:ext>
            </a:extLst>
          </p:cNvPr>
          <p:cNvSpPr>
            <a:spLocks noGrp="1"/>
          </p:cNvSpPr>
          <p:nvPr>
            <p:ph type="body" sz="quarter" idx="12" hasCustomPrompt="1"/>
          </p:nvPr>
        </p:nvSpPr>
        <p:spPr>
          <a:xfrm>
            <a:off x="2119454" y="4777407"/>
            <a:ext cx="3303883" cy="1052835"/>
          </a:xfrm>
          <a:noFill/>
          <a:effectLst/>
        </p:spPr>
        <p:txBody>
          <a:bodyPr lIns="0"/>
          <a:lstStyle>
            <a:lvl1pPr marL="0" indent="0" algn="ctr">
              <a:spcBef>
                <a:spcPts val="0"/>
              </a:spcBef>
              <a:spcAft>
                <a:spcPts val="0"/>
              </a:spcAft>
              <a:buFont typeface="Arial" panose="020B0604020202020204" pitchFamily="34" charset="0"/>
              <a:buChar char="​"/>
              <a:defRPr sz="1600" b="0" cap="all" spc="300" baseline="0">
                <a:solidFill>
                  <a:schemeClr val="tx2"/>
                </a:solidFill>
              </a:defRPr>
            </a:lvl1pPr>
            <a:lvl2pPr marL="0" indent="0" algn="ctr">
              <a:spcBef>
                <a:spcPts val="0"/>
              </a:spcBef>
              <a:spcAft>
                <a:spcPts val="0"/>
              </a:spcAft>
              <a:buFont typeface="Arial" panose="020B0604020202020204" pitchFamily="34" charset="0"/>
              <a:buChar char="​"/>
              <a:defRPr sz="16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pic>
        <p:nvPicPr>
          <p:cNvPr id="11" name="Picture 10">
            <a:extLst>
              <a:ext uri="{FF2B5EF4-FFF2-40B4-BE49-F238E27FC236}">
                <a16:creationId xmlns:a16="http://schemas.microsoft.com/office/drawing/2014/main" id="{B2FEC7EE-58D7-4F48-A2B7-E35998C25C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78359" y="6392951"/>
            <a:ext cx="1119682" cy="291922"/>
          </a:xfrm>
          <a:prstGeom prst="rect">
            <a:avLst/>
          </a:prstGeom>
        </p:spPr>
      </p:pic>
      <p:sp>
        <p:nvSpPr>
          <p:cNvPr id="3" name="Picture Placeholder 3">
            <a:extLst>
              <a:ext uri="{FF2B5EF4-FFF2-40B4-BE49-F238E27FC236}">
                <a16:creationId xmlns:a16="http://schemas.microsoft.com/office/drawing/2014/main" id="{F6394BBB-1B1C-C67F-79AB-6E158E4E74AD}"/>
              </a:ext>
            </a:extLst>
          </p:cNvPr>
          <p:cNvSpPr>
            <a:spLocks noGrp="1"/>
          </p:cNvSpPr>
          <p:nvPr>
            <p:ph type="pic" sz="quarter" idx="23"/>
          </p:nvPr>
        </p:nvSpPr>
        <p:spPr>
          <a:xfrm>
            <a:off x="6996877" y="930853"/>
            <a:ext cx="2798140" cy="2798140"/>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10" name="Text Placeholder 8">
            <a:extLst>
              <a:ext uri="{FF2B5EF4-FFF2-40B4-BE49-F238E27FC236}">
                <a16:creationId xmlns:a16="http://schemas.microsoft.com/office/drawing/2014/main" id="{F8B1F689-7E2C-18E3-BA68-C4660BF01DD8}"/>
              </a:ext>
            </a:extLst>
          </p:cNvPr>
          <p:cNvSpPr>
            <a:spLocks noGrp="1"/>
          </p:cNvSpPr>
          <p:nvPr>
            <p:ph type="body" sz="quarter" idx="24" hasCustomPrompt="1"/>
          </p:nvPr>
        </p:nvSpPr>
        <p:spPr>
          <a:xfrm>
            <a:off x="6744006" y="4777407"/>
            <a:ext cx="3303883" cy="1052835"/>
          </a:xfrm>
          <a:noFill/>
          <a:effectLst/>
        </p:spPr>
        <p:txBody>
          <a:bodyPr lIns="0"/>
          <a:lstStyle>
            <a:lvl1pPr marL="0" indent="0" algn="ctr">
              <a:spcBef>
                <a:spcPts val="0"/>
              </a:spcBef>
              <a:spcAft>
                <a:spcPts val="0"/>
              </a:spcAft>
              <a:buFont typeface="Arial" panose="020B0604020202020204" pitchFamily="34" charset="0"/>
              <a:buChar char="​"/>
              <a:defRPr sz="1600" b="0" cap="all" spc="300" baseline="0">
                <a:solidFill>
                  <a:schemeClr val="tx2"/>
                </a:solidFill>
              </a:defRPr>
            </a:lvl1pPr>
            <a:lvl2pPr marL="0" indent="0" algn="ctr">
              <a:spcBef>
                <a:spcPts val="0"/>
              </a:spcBef>
              <a:spcAft>
                <a:spcPts val="0"/>
              </a:spcAft>
              <a:buFont typeface="Arial" panose="020B0604020202020204" pitchFamily="34" charset="0"/>
              <a:buChar char="​"/>
              <a:defRPr sz="16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19" name="Text Placeholder 18">
            <a:extLst>
              <a:ext uri="{FF2B5EF4-FFF2-40B4-BE49-F238E27FC236}">
                <a16:creationId xmlns:a16="http://schemas.microsoft.com/office/drawing/2014/main" id="{CF05EB39-0C22-190C-4B30-5DBEBCAA0B5A}"/>
              </a:ext>
            </a:extLst>
          </p:cNvPr>
          <p:cNvSpPr>
            <a:spLocks noGrp="1"/>
          </p:cNvSpPr>
          <p:nvPr>
            <p:ph type="body" sz="quarter" idx="25" hasCustomPrompt="1"/>
          </p:nvPr>
        </p:nvSpPr>
        <p:spPr>
          <a:xfrm>
            <a:off x="6743700" y="3933825"/>
            <a:ext cx="3303588" cy="803275"/>
          </a:xfrm>
        </p:spPr>
        <p:txBody>
          <a:bodyPr anchor="b"/>
          <a:lstStyle>
            <a:lvl1pPr marL="0" indent="0" algn="ctr">
              <a:lnSpc>
                <a:spcPct val="80000"/>
              </a:lnSpc>
              <a:spcBef>
                <a:spcPts val="0"/>
              </a:spcBef>
              <a:spcAft>
                <a:spcPts val="0"/>
              </a:spcAft>
              <a:buNone/>
              <a:defRPr sz="32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Tree>
    <p:extLst>
      <p:ext uri="{BB962C8B-B14F-4D97-AF65-F5344CB8AC3E}">
        <p14:creationId xmlns:p14="http://schemas.microsoft.com/office/powerpoint/2010/main" val="2329079148"/>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peakers - 4">
    <p:bg>
      <p:bgPr>
        <a:solidFill>
          <a:schemeClr val="accent3"/>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C5BB059-6C8D-2579-DAAC-47398FC5AA57}"/>
              </a:ext>
            </a:extLst>
          </p:cNvPr>
          <p:cNvGraphicFramePr>
            <a:graphicFrameLocks/>
          </p:cNvGraphicFramePr>
          <p:nvPr userDrawn="1">
            <p:custDataLst>
              <p:tags r:id="rId1"/>
            </p:custDataLst>
            <p:extLst>
              <p:ext uri="{D42A27DB-BD31-4B8C-83A1-F6EECF244321}">
                <p14:modId xmlns:p14="http://schemas.microsoft.com/office/powerpoint/2010/main" val="2379524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6" name="think-cell data - do not delete" hidden="1">
                        <a:extLst>
                          <a:ext uri="{FF2B5EF4-FFF2-40B4-BE49-F238E27FC236}">
                            <a16:creationId xmlns:a16="http://schemas.microsoft.com/office/drawing/2014/main" id="{CC5BB059-6C8D-2579-DAAC-47398FC5AA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6" name="Rectangle 15">
            <a:extLst>
              <a:ext uri="{FF2B5EF4-FFF2-40B4-BE49-F238E27FC236}">
                <a16:creationId xmlns:a16="http://schemas.microsoft.com/office/drawing/2014/main" id="{24828E63-B2C9-C109-F865-E8B947958C76}"/>
              </a:ext>
            </a:extLst>
          </p:cNvPr>
          <p:cNvSpPr/>
          <p:nvPr userDrawn="1"/>
        </p:nvSpPr>
        <p:spPr>
          <a:xfrm flipH="1" flipV="1">
            <a:off x="0" y="2840683"/>
            <a:ext cx="12202166" cy="4017317"/>
          </a:xfrm>
          <a:prstGeom prst="rect">
            <a:avLst/>
          </a:prstGeom>
          <a:solidFill>
            <a:schemeClr val="accent3">
              <a:lumMod val="50000"/>
              <a:alpha val="13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Graphic 1">
            <a:extLst>
              <a:ext uri="{FF2B5EF4-FFF2-40B4-BE49-F238E27FC236}">
                <a16:creationId xmlns:a16="http://schemas.microsoft.com/office/drawing/2014/main" id="{D9371A91-6376-FFB1-3FD6-E93AA7E080A5}"/>
              </a:ext>
            </a:extLst>
          </p:cNvPr>
          <p:cNvPicPr>
            <a:picLocks noChangeAspect="1"/>
          </p:cNvPicPr>
          <p:nvPr userDrawn="1"/>
        </p:nvPicPr>
        <p:blipFill>
          <a:blip>
            <a:extLst>
              <a:ext uri="{96DAC541-7B7A-43D3-8B79-37D633B846F1}">
                <asvg:svgBlip xmlns:asvg="http://schemas.microsoft.com/office/drawing/2016/SVG/main" r:embed="rId5"/>
              </a:ext>
            </a:extLst>
          </a:blip>
          <a:srcRect l="-979" t="14391" r="8595" b="8423"/>
          <a:stretch>
            <a:fillRect/>
          </a:stretch>
        </p:blipFill>
        <p:spPr>
          <a:xfrm>
            <a:off x="4105275" y="0"/>
            <a:ext cx="8086725" cy="6858000"/>
          </a:xfrm>
          <a:prstGeom prst="rect">
            <a:avLst/>
          </a:prstGeom>
        </p:spPr>
      </p:pic>
      <p:sp>
        <p:nvSpPr>
          <p:cNvPr id="15" name="Footer Placeholder 14">
            <a:extLst>
              <a:ext uri="{FF2B5EF4-FFF2-40B4-BE49-F238E27FC236}">
                <a16:creationId xmlns:a16="http://schemas.microsoft.com/office/drawing/2014/main" id="{9B789CDC-0811-F540-D832-C4236DF1E235}"/>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8B4E0DF2-7535-F981-3A66-6A98AA93797F}"/>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4" name="Picture Placeholder 3">
            <a:extLst>
              <a:ext uri="{FF2B5EF4-FFF2-40B4-BE49-F238E27FC236}">
                <a16:creationId xmlns:a16="http://schemas.microsoft.com/office/drawing/2014/main" id="{D14390C3-6E54-2E7A-3FD9-EE1D23686A75}"/>
              </a:ext>
            </a:extLst>
          </p:cNvPr>
          <p:cNvSpPr>
            <a:spLocks noGrp="1"/>
          </p:cNvSpPr>
          <p:nvPr>
            <p:ph type="pic" sz="quarter" idx="22"/>
          </p:nvPr>
        </p:nvSpPr>
        <p:spPr>
          <a:xfrm>
            <a:off x="544057"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5" name="Title 1">
            <a:extLst>
              <a:ext uri="{FF2B5EF4-FFF2-40B4-BE49-F238E27FC236}">
                <a16:creationId xmlns:a16="http://schemas.microsoft.com/office/drawing/2014/main" id="{6C02146E-A047-C249-6398-52DF25253EDC}"/>
              </a:ext>
            </a:extLst>
          </p:cNvPr>
          <p:cNvSpPr>
            <a:spLocks noGrp="1"/>
          </p:cNvSpPr>
          <p:nvPr>
            <p:ph type="title" hasCustomPrompt="1"/>
          </p:nvPr>
        </p:nvSpPr>
        <p:spPr>
          <a:xfrm>
            <a:off x="257339" y="3933825"/>
            <a:ext cx="2820409" cy="731437"/>
          </a:xfrm>
        </p:spPr>
        <p:txBody>
          <a:bodyPr vert="horz" wrap="square" rIns="0" anchor="b">
            <a:noAutofit/>
          </a:bodyPr>
          <a:lstStyle>
            <a:lvl1pPr algn="ctr">
              <a:defRPr sz="2800">
                <a:solidFill>
                  <a:schemeClr val="tx2"/>
                </a:solidFill>
              </a:defRPr>
            </a:lvl1pPr>
          </a:lstStyle>
          <a:p>
            <a:r>
              <a:rPr lang="en-US" dirty="0" err="1"/>
              <a:t>Firstname</a:t>
            </a:r>
            <a:r>
              <a:rPr lang="en-US" dirty="0"/>
              <a:t> Lastname</a:t>
            </a:r>
          </a:p>
        </p:txBody>
      </p:sp>
      <p:sp>
        <p:nvSpPr>
          <p:cNvPr id="7" name="Text Placeholder 8">
            <a:extLst>
              <a:ext uri="{FF2B5EF4-FFF2-40B4-BE49-F238E27FC236}">
                <a16:creationId xmlns:a16="http://schemas.microsoft.com/office/drawing/2014/main" id="{9524F888-3A33-00F4-30E8-DCF414365E06}"/>
              </a:ext>
            </a:extLst>
          </p:cNvPr>
          <p:cNvSpPr>
            <a:spLocks noGrp="1"/>
          </p:cNvSpPr>
          <p:nvPr>
            <p:ph type="body" sz="quarter" idx="12" hasCustomPrompt="1"/>
          </p:nvPr>
        </p:nvSpPr>
        <p:spPr>
          <a:xfrm>
            <a:off x="257339" y="4805562"/>
            <a:ext cx="2820408" cy="1025842"/>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pic>
        <p:nvPicPr>
          <p:cNvPr id="11" name="Picture 10">
            <a:extLst>
              <a:ext uri="{FF2B5EF4-FFF2-40B4-BE49-F238E27FC236}">
                <a16:creationId xmlns:a16="http://schemas.microsoft.com/office/drawing/2014/main" id="{B2FEC7EE-58D7-4F48-A2B7-E35998C25C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78359" y="6392951"/>
            <a:ext cx="1119682" cy="291922"/>
          </a:xfrm>
          <a:prstGeom prst="rect">
            <a:avLst/>
          </a:prstGeom>
        </p:spPr>
      </p:pic>
      <p:sp>
        <p:nvSpPr>
          <p:cNvPr id="12" name="Picture Placeholder 3">
            <a:extLst>
              <a:ext uri="{FF2B5EF4-FFF2-40B4-BE49-F238E27FC236}">
                <a16:creationId xmlns:a16="http://schemas.microsoft.com/office/drawing/2014/main" id="{CF02CB85-3804-489F-7E91-61C2A99EC8BD}"/>
              </a:ext>
            </a:extLst>
          </p:cNvPr>
          <p:cNvSpPr>
            <a:spLocks noGrp="1"/>
          </p:cNvSpPr>
          <p:nvPr>
            <p:ph type="pic" sz="quarter" idx="23"/>
          </p:nvPr>
        </p:nvSpPr>
        <p:spPr>
          <a:xfrm>
            <a:off x="3503698"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14" name="Text Placeholder 8">
            <a:extLst>
              <a:ext uri="{FF2B5EF4-FFF2-40B4-BE49-F238E27FC236}">
                <a16:creationId xmlns:a16="http://schemas.microsoft.com/office/drawing/2014/main" id="{A4AC1BBE-B865-1D6B-8573-88A1A1441644}"/>
              </a:ext>
            </a:extLst>
          </p:cNvPr>
          <p:cNvSpPr>
            <a:spLocks noGrp="1"/>
          </p:cNvSpPr>
          <p:nvPr>
            <p:ph type="body" sz="quarter" idx="24" hasCustomPrompt="1"/>
          </p:nvPr>
        </p:nvSpPr>
        <p:spPr>
          <a:xfrm>
            <a:off x="3205490" y="4805562"/>
            <a:ext cx="2820409" cy="1025842"/>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17" name="Picture Placeholder 3">
            <a:extLst>
              <a:ext uri="{FF2B5EF4-FFF2-40B4-BE49-F238E27FC236}">
                <a16:creationId xmlns:a16="http://schemas.microsoft.com/office/drawing/2014/main" id="{B35AD736-7C8A-7A7D-7B35-C415B076A40C}"/>
              </a:ext>
            </a:extLst>
          </p:cNvPr>
          <p:cNvSpPr>
            <a:spLocks noGrp="1"/>
          </p:cNvSpPr>
          <p:nvPr>
            <p:ph type="pic" sz="quarter" idx="25"/>
          </p:nvPr>
        </p:nvSpPr>
        <p:spPr>
          <a:xfrm>
            <a:off x="6463339"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19" name="Text Placeholder 8">
            <a:extLst>
              <a:ext uri="{FF2B5EF4-FFF2-40B4-BE49-F238E27FC236}">
                <a16:creationId xmlns:a16="http://schemas.microsoft.com/office/drawing/2014/main" id="{EAA50F08-4938-2E6D-5633-AC20B85192F6}"/>
              </a:ext>
            </a:extLst>
          </p:cNvPr>
          <p:cNvSpPr>
            <a:spLocks noGrp="1"/>
          </p:cNvSpPr>
          <p:nvPr>
            <p:ph type="body" sz="quarter" idx="26" hasCustomPrompt="1"/>
          </p:nvPr>
        </p:nvSpPr>
        <p:spPr>
          <a:xfrm>
            <a:off x="6162608" y="4805562"/>
            <a:ext cx="2820408" cy="1025842"/>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20" name="Picture Placeholder 3">
            <a:extLst>
              <a:ext uri="{FF2B5EF4-FFF2-40B4-BE49-F238E27FC236}">
                <a16:creationId xmlns:a16="http://schemas.microsoft.com/office/drawing/2014/main" id="{C250D223-F5C2-199D-BBD0-6DAA24ECD064}"/>
              </a:ext>
            </a:extLst>
          </p:cNvPr>
          <p:cNvSpPr>
            <a:spLocks noGrp="1"/>
          </p:cNvSpPr>
          <p:nvPr>
            <p:ph type="pic" sz="quarter" idx="27"/>
          </p:nvPr>
        </p:nvSpPr>
        <p:spPr>
          <a:xfrm>
            <a:off x="9422981"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22" name="Text Placeholder 8">
            <a:extLst>
              <a:ext uri="{FF2B5EF4-FFF2-40B4-BE49-F238E27FC236}">
                <a16:creationId xmlns:a16="http://schemas.microsoft.com/office/drawing/2014/main" id="{9999D9ED-1E93-3622-3335-6A823761F190}"/>
              </a:ext>
            </a:extLst>
          </p:cNvPr>
          <p:cNvSpPr>
            <a:spLocks noGrp="1"/>
          </p:cNvSpPr>
          <p:nvPr>
            <p:ph type="body" sz="quarter" idx="28" hasCustomPrompt="1"/>
          </p:nvPr>
        </p:nvSpPr>
        <p:spPr>
          <a:xfrm>
            <a:off x="9115242" y="4805562"/>
            <a:ext cx="2819419" cy="1025842"/>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23" name="Text Placeholder 18">
            <a:extLst>
              <a:ext uri="{FF2B5EF4-FFF2-40B4-BE49-F238E27FC236}">
                <a16:creationId xmlns:a16="http://schemas.microsoft.com/office/drawing/2014/main" id="{7487248E-8720-5BBE-CD2A-7233FDDC1C94}"/>
              </a:ext>
            </a:extLst>
          </p:cNvPr>
          <p:cNvSpPr>
            <a:spLocks noGrp="1"/>
          </p:cNvSpPr>
          <p:nvPr>
            <p:ph type="body" sz="quarter" idx="29" hasCustomPrompt="1"/>
          </p:nvPr>
        </p:nvSpPr>
        <p:spPr>
          <a:xfrm>
            <a:off x="3209974" y="3933825"/>
            <a:ext cx="2820408" cy="731437"/>
          </a:xfrm>
        </p:spPr>
        <p:txBody>
          <a:bodyPr wrap="square" anchor="b">
            <a:noAutofit/>
          </a:bodyPr>
          <a:lstStyle>
            <a:lvl1pPr marL="0" indent="0" algn="ctr">
              <a:lnSpc>
                <a:spcPct val="80000"/>
              </a:lnSpc>
              <a:spcBef>
                <a:spcPts val="0"/>
              </a:spcBef>
              <a:spcAft>
                <a:spcPts val="0"/>
              </a:spcAft>
              <a:buNone/>
              <a:defRPr sz="28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
        <p:nvSpPr>
          <p:cNvPr id="24" name="Text Placeholder 18">
            <a:extLst>
              <a:ext uri="{FF2B5EF4-FFF2-40B4-BE49-F238E27FC236}">
                <a16:creationId xmlns:a16="http://schemas.microsoft.com/office/drawing/2014/main" id="{464F5F71-4F64-740A-6B29-F17AD34AAEDC}"/>
              </a:ext>
            </a:extLst>
          </p:cNvPr>
          <p:cNvSpPr>
            <a:spLocks noGrp="1"/>
          </p:cNvSpPr>
          <p:nvPr>
            <p:ph type="body" sz="quarter" idx="30" hasCustomPrompt="1"/>
          </p:nvPr>
        </p:nvSpPr>
        <p:spPr>
          <a:xfrm>
            <a:off x="6162608" y="3933825"/>
            <a:ext cx="2820408" cy="731437"/>
          </a:xfrm>
        </p:spPr>
        <p:txBody>
          <a:bodyPr wrap="square" anchor="b">
            <a:noAutofit/>
          </a:bodyPr>
          <a:lstStyle>
            <a:lvl1pPr marL="0" indent="0" algn="ctr">
              <a:lnSpc>
                <a:spcPct val="80000"/>
              </a:lnSpc>
              <a:spcBef>
                <a:spcPts val="0"/>
              </a:spcBef>
              <a:spcAft>
                <a:spcPts val="0"/>
              </a:spcAft>
              <a:buNone/>
              <a:defRPr sz="28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
        <p:nvSpPr>
          <p:cNvPr id="25" name="Text Placeholder 18">
            <a:extLst>
              <a:ext uri="{FF2B5EF4-FFF2-40B4-BE49-F238E27FC236}">
                <a16:creationId xmlns:a16="http://schemas.microsoft.com/office/drawing/2014/main" id="{EF6B8549-2FF7-DFF7-A136-6E4B890DD5EA}"/>
              </a:ext>
            </a:extLst>
          </p:cNvPr>
          <p:cNvSpPr>
            <a:spLocks noGrp="1"/>
          </p:cNvSpPr>
          <p:nvPr>
            <p:ph type="body" sz="quarter" idx="31" hasCustomPrompt="1"/>
          </p:nvPr>
        </p:nvSpPr>
        <p:spPr>
          <a:xfrm>
            <a:off x="9115242" y="3933825"/>
            <a:ext cx="2820408" cy="731437"/>
          </a:xfrm>
        </p:spPr>
        <p:txBody>
          <a:bodyPr wrap="square" anchor="b">
            <a:noAutofit/>
          </a:bodyPr>
          <a:lstStyle>
            <a:lvl1pPr marL="0" indent="0" algn="ctr">
              <a:lnSpc>
                <a:spcPct val="80000"/>
              </a:lnSpc>
              <a:spcBef>
                <a:spcPts val="0"/>
              </a:spcBef>
              <a:spcAft>
                <a:spcPts val="0"/>
              </a:spcAft>
              <a:buNone/>
              <a:defRPr sz="28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Tree>
    <p:extLst>
      <p:ext uri="{BB962C8B-B14F-4D97-AF65-F5344CB8AC3E}">
        <p14:creationId xmlns:p14="http://schemas.microsoft.com/office/powerpoint/2010/main" val="111183557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peakers - 2 - Printer Friendly">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C5BB059-6C8D-2579-DAAC-47398FC5AA57}"/>
              </a:ext>
            </a:extLst>
          </p:cNvPr>
          <p:cNvGraphicFramePr>
            <a:graphicFrameLocks/>
          </p:cNvGraphicFramePr>
          <p:nvPr userDrawn="1">
            <p:custDataLst>
              <p:tags r:id="rId1"/>
            </p:custDataLst>
            <p:extLst>
              <p:ext uri="{D42A27DB-BD31-4B8C-83A1-F6EECF244321}">
                <p14:modId xmlns:p14="http://schemas.microsoft.com/office/powerpoint/2010/main" val="2379524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6" name="think-cell data - do not delete" hidden="1">
                        <a:extLst>
                          <a:ext uri="{FF2B5EF4-FFF2-40B4-BE49-F238E27FC236}">
                            <a16:creationId xmlns:a16="http://schemas.microsoft.com/office/drawing/2014/main" id="{CC5BB059-6C8D-2579-DAAC-47398FC5AA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Graphic 1">
            <a:extLst>
              <a:ext uri="{FF2B5EF4-FFF2-40B4-BE49-F238E27FC236}">
                <a16:creationId xmlns:a16="http://schemas.microsoft.com/office/drawing/2014/main" id="{D9371A91-6376-FFB1-3FD6-E93AA7E080A5}"/>
              </a:ext>
            </a:extLst>
          </p:cNvPr>
          <p:cNvPicPr>
            <a:picLocks noChangeAspect="1"/>
          </p:cNvPicPr>
          <p:nvPr userDrawn="1"/>
        </p:nvPicPr>
        <p:blipFill>
          <a:blip>
            <a:extLst>
              <a:ext uri="{96DAC541-7B7A-43D3-8B79-37D633B846F1}">
                <asvg:svgBlip xmlns:asvg="http://schemas.microsoft.com/office/drawing/2016/SVG/main" r:embed="rId5"/>
              </a:ext>
            </a:extLst>
          </a:blip>
          <a:srcRect l="-979" t="14391" r="8595" b="8423"/>
          <a:stretch>
            <a:fillRect/>
          </a:stretch>
        </p:blipFill>
        <p:spPr>
          <a:xfrm>
            <a:off x="4105275" y="0"/>
            <a:ext cx="8086725" cy="6858000"/>
          </a:xfrm>
          <a:prstGeom prst="rect">
            <a:avLst/>
          </a:prstGeom>
        </p:spPr>
      </p:pic>
      <p:sp>
        <p:nvSpPr>
          <p:cNvPr id="15" name="Footer Placeholder 14">
            <a:extLst>
              <a:ext uri="{FF2B5EF4-FFF2-40B4-BE49-F238E27FC236}">
                <a16:creationId xmlns:a16="http://schemas.microsoft.com/office/drawing/2014/main" id="{9B789CDC-0811-F540-D832-C4236DF1E235}"/>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8B4E0DF2-7535-F981-3A66-6A98AA93797F}"/>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4" name="Picture Placeholder 3">
            <a:extLst>
              <a:ext uri="{FF2B5EF4-FFF2-40B4-BE49-F238E27FC236}">
                <a16:creationId xmlns:a16="http://schemas.microsoft.com/office/drawing/2014/main" id="{D14390C3-6E54-2E7A-3FD9-EE1D23686A75}"/>
              </a:ext>
            </a:extLst>
          </p:cNvPr>
          <p:cNvSpPr>
            <a:spLocks noGrp="1"/>
          </p:cNvSpPr>
          <p:nvPr>
            <p:ph type="pic" sz="quarter" idx="22"/>
          </p:nvPr>
        </p:nvSpPr>
        <p:spPr>
          <a:xfrm>
            <a:off x="2372325" y="930853"/>
            <a:ext cx="2798140" cy="2798140"/>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5" name="Title 1">
            <a:extLst>
              <a:ext uri="{FF2B5EF4-FFF2-40B4-BE49-F238E27FC236}">
                <a16:creationId xmlns:a16="http://schemas.microsoft.com/office/drawing/2014/main" id="{6C02146E-A047-C249-6398-52DF25253EDC}"/>
              </a:ext>
            </a:extLst>
          </p:cNvPr>
          <p:cNvSpPr>
            <a:spLocks noGrp="1"/>
          </p:cNvSpPr>
          <p:nvPr>
            <p:ph type="title" hasCustomPrompt="1"/>
          </p:nvPr>
        </p:nvSpPr>
        <p:spPr>
          <a:xfrm>
            <a:off x="2119453" y="3934414"/>
            <a:ext cx="3303884" cy="803105"/>
          </a:xfrm>
        </p:spPr>
        <p:txBody>
          <a:bodyPr vert="horz" wrap="square" rIns="0" anchor="b">
            <a:spAutoFit/>
          </a:bodyPr>
          <a:lstStyle>
            <a:lvl1pPr algn="ctr">
              <a:defRPr sz="3200">
                <a:solidFill>
                  <a:schemeClr val="tx2"/>
                </a:solidFill>
              </a:defRPr>
            </a:lvl1pPr>
          </a:lstStyle>
          <a:p>
            <a:r>
              <a:rPr lang="en-US" dirty="0" err="1"/>
              <a:t>Firstname</a:t>
            </a:r>
            <a:r>
              <a:rPr lang="en-US" dirty="0"/>
              <a:t> Lastname</a:t>
            </a:r>
          </a:p>
        </p:txBody>
      </p:sp>
      <p:sp>
        <p:nvSpPr>
          <p:cNvPr id="7" name="Text Placeholder 8">
            <a:extLst>
              <a:ext uri="{FF2B5EF4-FFF2-40B4-BE49-F238E27FC236}">
                <a16:creationId xmlns:a16="http://schemas.microsoft.com/office/drawing/2014/main" id="{9524F888-3A33-00F4-30E8-DCF414365E06}"/>
              </a:ext>
            </a:extLst>
          </p:cNvPr>
          <p:cNvSpPr>
            <a:spLocks noGrp="1"/>
          </p:cNvSpPr>
          <p:nvPr>
            <p:ph type="body" sz="quarter" idx="12" hasCustomPrompt="1"/>
          </p:nvPr>
        </p:nvSpPr>
        <p:spPr>
          <a:xfrm>
            <a:off x="2119454" y="4777407"/>
            <a:ext cx="3303883" cy="1074753"/>
          </a:xfrm>
          <a:noFill/>
          <a:effectLst/>
        </p:spPr>
        <p:txBody>
          <a:bodyPr lIns="0"/>
          <a:lstStyle>
            <a:lvl1pPr marL="0" indent="0" algn="ctr">
              <a:spcBef>
                <a:spcPts val="0"/>
              </a:spcBef>
              <a:spcAft>
                <a:spcPts val="0"/>
              </a:spcAft>
              <a:buFont typeface="Arial" panose="020B0604020202020204" pitchFamily="34" charset="0"/>
              <a:buChar char="​"/>
              <a:defRPr sz="1600" b="0" cap="all" spc="300" baseline="0">
                <a:solidFill>
                  <a:schemeClr val="tx2"/>
                </a:solidFill>
              </a:defRPr>
            </a:lvl1pPr>
            <a:lvl2pPr marL="0" indent="0" algn="ctr">
              <a:spcBef>
                <a:spcPts val="0"/>
              </a:spcBef>
              <a:spcAft>
                <a:spcPts val="0"/>
              </a:spcAft>
              <a:buFont typeface="Arial" panose="020B0604020202020204" pitchFamily="34" charset="0"/>
              <a:buChar char="​"/>
              <a:defRPr sz="16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pic>
        <p:nvPicPr>
          <p:cNvPr id="11" name="Picture 10">
            <a:extLst>
              <a:ext uri="{FF2B5EF4-FFF2-40B4-BE49-F238E27FC236}">
                <a16:creationId xmlns:a16="http://schemas.microsoft.com/office/drawing/2014/main" id="{B2FEC7EE-58D7-4F48-A2B7-E35998C25C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78359" y="6392951"/>
            <a:ext cx="1119682" cy="291922"/>
          </a:xfrm>
          <a:prstGeom prst="rect">
            <a:avLst/>
          </a:prstGeom>
        </p:spPr>
      </p:pic>
      <p:sp>
        <p:nvSpPr>
          <p:cNvPr id="3" name="Picture Placeholder 3">
            <a:extLst>
              <a:ext uri="{FF2B5EF4-FFF2-40B4-BE49-F238E27FC236}">
                <a16:creationId xmlns:a16="http://schemas.microsoft.com/office/drawing/2014/main" id="{F6394BBB-1B1C-C67F-79AB-6E158E4E74AD}"/>
              </a:ext>
            </a:extLst>
          </p:cNvPr>
          <p:cNvSpPr>
            <a:spLocks noGrp="1"/>
          </p:cNvSpPr>
          <p:nvPr>
            <p:ph type="pic" sz="quarter" idx="23"/>
          </p:nvPr>
        </p:nvSpPr>
        <p:spPr>
          <a:xfrm>
            <a:off x="6996877" y="930853"/>
            <a:ext cx="2798140" cy="2798140"/>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10" name="Text Placeholder 8">
            <a:extLst>
              <a:ext uri="{FF2B5EF4-FFF2-40B4-BE49-F238E27FC236}">
                <a16:creationId xmlns:a16="http://schemas.microsoft.com/office/drawing/2014/main" id="{F8B1F689-7E2C-18E3-BA68-C4660BF01DD8}"/>
              </a:ext>
            </a:extLst>
          </p:cNvPr>
          <p:cNvSpPr>
            <a:spLocks noGrp="1"/>
          </p:cNvSpPr>
          <p:nvPr>
            <p:ph type="body" sz="quarter" idx="24" hasCustomPrompt="1"/>
          </p:nvPr>
        </p:nvSpPr>
        <p:spPr>
          <a:xfrm>
            <a:off x="6744006" y="4777407"/>
            <a:ext cx="3303883" cy="1074753"/>
          </a:xfrm>
          <a:noFill/>
          <a:effectLst/>
        </p:spPr>
        <p:txBody>
          <a:bodyPr lIns="0"/>
          <a:lstStyle>
            <a:lvl1pPr marL="0" indent="0" algn="ctr">
              <a:spcBef>
                <a:spcPts val="0"/>
              </a:spcBef>
              <a:spcAft>
                <a:spcPts val="0"/>
              </a:spcAft>
              <a:buFont typeface="Arial" panose="020B0604020202020204" pitchFamily="34" charset="0"/>
              <a:buChar char="​"/>
              <a:defRPr sz="1600" b="0" cap="all" spc="300" baseline="0">
                <a:solidFill>
                  <a:schemeClr val="tx2"/>
                </a:solidFill>
              </a:defRPr>
            </a:lvl1pPr>
            <a:lvl2pPr marL="0" indent="0" algn="ctr">
              <a:spcBef>
                <a:spcPts val="0"/>
              </a:spcBef>
              <a:spcAft>
                <a:spcPts val="0"/>
              </a:spcAft>
              <a:buFont typeface="Arial" panose="020B0604020202020204" pitchFamily="34" charset="0"/>
              <a:buChar char="​"/>
              <a:defRPr sz="16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19" name="Text Placeholder 18">
            <a:extLst>
              <a:ext uri="{FF2B5EF4-FFF2-40B4-BE49-F238E27FC236}">
                <a16:creationId xmlns:a16="http://schemas.microsoft.com/office/drawing/2014/main" id="{CF05EB39-0C22-190C-4B30-5DBEBCAA0B5A}"/>
              </a:ext>
            </a:extLst>
          </p:cNvPr>
          <p:cNvSpPr>
            <a:spLocks noGrp="1"/>
          </p:cNvSpPr>
          <p:nvPr>
            <p:ph type="body" sz="quarter" idx="25" hasCustomPrompt="1"/>
          </p:nvPr>
        </p:nvSpPr>
        <p:spPr>
          <a:xfrm>
            <a:off x="6743700" y="3933825"/>
            <a:ext cx="3303588" cy="803275"/>
          </a:xfrm>
        </p:spPr>
        <p:txBody>
          <a:bodyPr anchor="b"/>
          <a:lstStyle>
            <a:lvl1pPr marL="0" indent="0" algn="ctr">
              <a:lnSpc>
                <a:spcPct val="80000"/>
              </a:lnSpc>
              <a:spcBef>
                <a:spcPts val="0"/>
              </a:spcBef>
              <a:spcAft>
                <a:spcPts val="0"/>
              </a:spcAft>
              <a:buNone/>
              <a:defRPr sz="32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Tree>
    <p:extLst>
      <p:ext uri="{BB962C8B-B14F-4D97-AF65-F5344CB8AC3E}">
        <p14:creationId xmlns:p14="http://schemas.microsoft.com/office/powerpoint/2010/main" val="1199506705"/>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eakers - 4- Printer Friendly">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C5BB059-6C8D-2579-DAAC-47398FC5AA57}"/>
              </a:ext>
            </a:extLst>
          </p:cNvPr>
          <p:cNvGraphicFramePr>
            <a:graphicFrameLocks/>
          </p:cNvGraphicFramePr>
          <p:nvPr userDrawn="1">
            <p:custDataLst>
              <p:tags r:id="rId1"/>
            </p:custDataLst>
            <p:extLst>
              <p:ext uri="{D42A27DB-BD31-4B8C-83A1-F6EECF244321}">
                <p14:modId xmlns:p14="http://schemas.microsoft.com/office/powerpoint/2010/main" val="23795249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6" name="think-cell data - do not delete" hidden="1">
                        <a:extLst>
                          <a:ext uri="{FF2B5EF4-FFF2-40B4-BE49-F238E27FC236}">
                            <a16:creationId xmlns:a16="http://schemas.microsoft.com/office/drawing/2014/main" id="{CC5BB059-6C8D-2579-DAAC-47398FC5AA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Graphic 1">
            <a:extLst>
              <a:ext uri="{FF2B5EF4-FFF2-40B4-BE49-F238E27FC236}">
                <a16:creationId xmlns:a16="http://schemas.microsoft.com/office/drawing/2014/main" id="{D9371A91-6376-FFB1-3FD6-E93AA7E080A5}"/>
              </a:ext>
            </a:extLst>
          </p:cNvPr>
          <p:cNvPicPr>
            <a:picLocks noChangeAspect="1"/>
          </p:cNvPicPr>
          <p:nvPr userDrawn="1"/>
        </p:nvPicPr>
        <p:blipFill>
          <a:blip>
            <a:extLst>
              <a:ext uri="{96DAC541-7B7A-43D3-8B79-37D633B846F1}">
                <asvg:svgBlip xmlns:asvg="http://schemas.microsoft.com/office/drawing/2016/SVG/main" r:embed="rId5"/>
              </a:ext>
            </a:extLst>
          </a:blip>
          <a:srcRect l="-979" t="14391" r="8595" b="8423"/>
          <a:stretch>
            <a:fillRect/>
          </a:stretch>
        </p:blipFill>
        <p:spPr>
          <a:xfrm>
            <a:off x="4105275" y="0"/>
            <a:ext cx="8086725" cy="6858000"/>
          </a:xfrm>
          <a:prstGeom prst="rect">
            <a:avLst/>
          </a:prstGeom>
        </p:spPr>
      </p:pic>
      <p:sp>
        <p:nvSpPr>
          <p:cNvPr id="15" name="Footer Placeholder 14">
            <a:extLst>
              <a:ext uri="{FF2B5EF4-FFF2-40B4-BE49-F238E27FC236}">
                <a16:creationId xmlns:a16="http://schemas.microsoft.com/office/drawing/2014/main" id="{9B789CDC-0811-F540-D832-C4236DF1E235}"/>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8B4E0DF2-7535-F981-3A66-6A98AA93797F}"/>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4" name="Picture Placeholder 3">
            <a:extLst>
              <a:ext uri="{FF2B5EF4-FFF2-40B4-BE49-F238E27FC236}">
                <a16:creationId xmlns:a16="http://schemas.microsoft.com/office/drawing/2014/main" id="{D14390C3-6E54-2E7A-3FD9-EE1D23686A75}"/>
              </a:ext>
            </a:extLst>
          </p:cNvPr>
          <p:cNvSpPr>
            <a:spLocks noGrp="1"/>
          </p:cNvSpPr>
          <p:nvPr>
            <p:ph type="pic" sz="quarter" idx="22"/>
          </p:nvPr>
        </p:nvSpPr>
        <p:spPr>
          <a:xfrm>
            <a:off x="544057"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5" name="Title 1">
            <a:extLst>
              <a:ext uri="{FF2B5EF4-FFF2-40B4-BE49-F238E27FC236}">
                <a16:creationId xmlns:a16="http://schemas.microsoft.com/office/drawing/2014/main" id="{6C02146E-A047-C249-6398-52DF25253EDC}"/>
              </a:ext>
            </a:extLst>
          </p:cNvPr>
          <p:cNvSpPr>
            <a:spLocks noGrp="1"/>
          </p:cNvSpPr>
          <p:nvPr>
            <p:ph type="title" hasCustomPrompt="1"/>
          </p:nvPr>
        </p:nvSpPr>
        <p:spPr>
          <a:xfrm>
            <a:off x="257339" y="3933825"/>
            <a:ext cx="2820409" cy="731437"/>
          </a:xfrm>
        </p:spPr>
        <p:txBody>
          <a:bodyPr vert="horz" wrap="square" rIns="0" anchor="b">
            <a:noAutofit/>
          </a:bodyPr>
          <a:lstStyle>
            <a:lvl1pPr algn="ctr">
              <a:defRPr sz="2800">
                <a:solidFill>
                  <a:schemeClr val="tx2"/>
                </a:solidFill>
              </a:defRPr>
            </a:lvl1pPr>
          </a:lstStyle>
          <a:p>
            <a:r>
              <a:rPr lang="en-US" dirty="0" err="1"/>
              <a:t>Firstname</a:t>
            </a:r>
            <a:r>
              <a:rPr lang="en-US" dirty="0"/>
              <a:t> Lastname</a:t>
            </a:r>
          </a:p>
        </p:txBody>
      </p:sp>
      <p:sp>
        <p:nvSpPr>
          <p:cNvPr id="7" name="Text Placeholder 8">
            <a:extLst>
              <a:ext uri="{FF2B5EF4-FFF2-40B4-BE49-F238E27FC236}">
                <a16:creationId xmlns:a16="http://schemas.microsoft.com/office/drawing/2014/main" id="{9524F888-3A33-00F4-30E8-DCF414365E06}"/>
              </a:ext>
            </a:extLst>
          </p:cNvPr>
          <p:cNvSpPr>
            <a:spLocks noGrp="1"/>
          </p:cNvSpPr>
          <p:nvPr>
            <p:ph type="body" sz="quarter" idx="12" hasCustomPrompt="1"/>
          </p:nvPr>
        </p:nvSpPr>
        <p:spPr>
          <a:xfrm>
            <a:off x="255357" y="4805562"/>
            <a:ext cx="2820409" cy="910840"/>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pic>
        <p:nvPicPr>
          <p:cNvPr id="11" name="Picture 10">
            <a:extLst>
              <a:ext uri="{FF2B5EF4-FFF2-40B4-BE49-F238E27FC236}">
                <a16:creationId xmlns:a16="http://schemas.microsoft.com/office/drawing/2014/main" id="{B2FEC7EE-58D7-4F48-A2B7-E35998C25C0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78359" y="6392951"/>
            <a:ext cx="1119682" cy="291922"/>
          </a:xfrm>
          <a:prstGeom prst="rect">
            <a:avLst/>
          </a:prstGeom>
        </p:spPr>
      </p:pic>
      <p:sp>
        <p:nvSpPr>
          <p:cNvPr id="12" name="Picture Placeholder 3">
            <a:extLst>
              <a:ext uri="{FF2B5EF4-FFF2-40B4-BE49-F238E27FC236}">
                <a16:creationId xmlns:a16="http://schemas.microsoft.com/office/drawing/2014/main" id="{CF02CB85-3804-489F-7E91-61C2A99EC8BD}"/>
              </a:ext>
            </a:extLst>
          </p:cNvPr>
          <p:cNvSpPr>
            <a:spLocks noGrp="1"/>
          </p:cNvSpPr>
          <p:nvPr>
            <p:ph type="pic" sz="quarter" idx="23"/>
          </p:nvPr>
        </p:nvSpPr>
        <p:spPr>
          <a:xfrm>
            <a:off x="3503698"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14" name="Text Placeholder 8">
            <a:extLst>
              <a:ext uri="{FF2B5EF4-FFF2-40B4-BE49-F238E27FC236}">
                <a16:creationId xmlns:a16="http://schemas.microsoft.com/office/drawing/2014/main" id="{A4AC1BBE-B865-1D6B-8573-88A1A1441644}"/>
              </a:ext>
            </a:extLst>
          </p:cNvPr>
          <p:cNvSpPr>
            <a:spLocks noGrp="1"/>
          </p:cNvSpPr>
          <p:nvPr>
            <p:ph type="body" sz="quarter" idx="24" hasCustomPrompt="1"/>
          </p:nvPr>
        </p:nvSpPr>
        <p:spPr>
          <a:xfrm>
            <a:off x="3208983" y="4805562"/>
            <a:ext cx="2820409" cy="910840"/>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17" name="Picture Placeholder 3">
            <a:extLst>
              <a:ext uri="{FF2B5EF4-FFF2-40B4-BE49-F238E27FC236}">
                <a16:creationId xmlns:a16="http://schemas.microsoft.com/office/drawing/2014/main" id="{B35AD736-7C8A-7A7D-7B35-C415B076A40C}"/>
              </a:ext>
            </a:extLst>
          </p:cNvPr>
          <p:cNvSpPr>
            <a:spLocks noGrp="1"/>
          </p:cNvSpPr>
          <p:nvPr>
            <p:ph type="pic" sz="quarter" idx="25"/>
          </p:nvPr>
        </p:nvSpPr>
        <p:spPr>
          <a:xfrm>
            <a:off x="6463339"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19" name="Text Placeholder 8">
            <a:extLst>
              <a:ext uri="{FF2B5EF4-FFF2-40B4-BE49-F238E27FC236}">
                <a16:creationId xmlns:a16="http://schemas.microsoft.com/office/drawing/2014/main" id="{EAA50F08-4938-2E6D-5633-AC20B85192F6}"/>
              </a:ext>
            </a:extLst>
          </p:cNvPr>
          <p:cNvSpPr>
            <a:spLocks noGrp="1"/>
          </p:cNvSpPr>
          <p:nvPr>
            <p:ph type="body" sz="quarter" idx="26" hasCustomPrompt="1"/>
          </p:nvPr>
        </p:nvSpPr>
        <p:spPr>
          <a:xfrm>
            <a:off x="6162609" y="4805562"/>
            <a:ext cx="2820408" cy="910840"/>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20" name="Picture Placeholder 3">
            <a:extLst>
              <a:ext uri="{FF2B5EF4-FFF2-40B4-BE49-F238E27FC236}">
                <a16:creationId xmlns:a16="http://schemas.microsoft.com/office/drawing/2014/main" id="{C250D223-F5C2-199D-BBD0-6DAA24ECD064}"/>
              </a:ext>
            </a:extLst>
          </p:cNvPr>
          <p:cNvSpPr>
            <a:spLocks noGrp="1"/>
          </p:cNvSpPr>
          <p:nvPr>
            <p:ph type="pic" sz="quarter" idx="27"/>
          </p:nvPr>
        </p:nvSpPr>
        <p:spPr>
          <a:xfrm>
            <a:off x="9422981" y="1482021"/>
            <a:ext cx="2246972" cy="2246972"/>
          </a:xfrm>
          <a:prstGeom prst="ellipse">
            <a:avLst/>
          </a:prstGeom>
          <a:ln w="53975">
            <a:solidFill>
              <a:schemeClr val="tx2"/>
            </a:solidFill>
          </a:ln>
          <a:effectLst>
            <a:outerShdw blurRad="50800" dist="38100" dir="2700000" algn="tl" rotWithShape="0">
              <a:prstClr val="black">
                <a:alpha val="40000"/>
              </a:prstClr>
            </a:outerShdw>
          </a:effectLst>
        </p:spPr>
        <p:txBody>
          <a:bodyPr/>
          <a:lstStyle/>
          <a:p>
            <a:r>
              <a:rPr lang="en-US"/>
              <a:t>Click icon to add picture</a:t>
            </a:r>
          </a:p>
        </p:txBody>
      </p:sp>
      <p:sp>
        <p:nvSpPr>
          <p:cNvPr id="22" name="Text Placeholder 8">
            <a:extLst>
              <a:ext uri="{FF2B5EF4-FFF2-40B4-BE49-F238E27FC236}">
                <a16:creationId xmlns:a16="http://schemas.microsoft.com/office/drawing/2014/main" id="{9999D9ED-1E93-3622-3335-6A823761F190}"/>
              </a:ext>
            </a:extLst>
          </p:cNvPr>
          <p:cNvSpPr>
            <a:spLocks noGrp="1"/>
          </p:cNvSpPr>
          <p:nvPr>
            <p:ph type="body" sz="quarter" idx="28" hasCustomPrompt="1"/>
          </p:nvPr>
        </p:nvSpPr>
        <p:spPr>
          <a:xfrm>
            <a:off x="9114253" y="4805562"/>
            <a:ext cx="2820408" cy="910840"/>
          </a:xfrm>
          <a:noFill/>
          <a:effectLst/>
        </p:spPr>
        <p:txBody>
          <a:bodyPr lIns="0"/>
          <a:lstStyle>
            <a:lvl1pPr marL="0" indent="0" algn="ctr">
              <a:spcBef>
                <a:spcPts val="0"/>
              </a:spcBef>
              <a:spcAft>
                <a:spcPts val="0"/>
              </a:spcAft>
              <a:buFont typeface="Arial" panose="020B0604020202020204" pitchFamily="34" charset="0"/>
              <a:buChar char="​"/>
              <a:defRPr sz="1400" b="0" cap="all" spc="300" baseline="0">
                <a:solidFill>
                  <a:schemeClr val="tx2"/>
                </a:solidFill>
              </a:defRPr>
            </a:lvl1pPr>
            <a:lvl2pPr marL="0" indent="0" algn="ctr">
              <a:spcBef>
                <a:spcPts val="0"/>
              </a:spcBef>
              <a:spcAft>
                <a:spcPts val="0"/>
              </a:spcAft>
              <a:buFont typeface="Arial" panose="020B0604020202020204" pitchFamily="34" charset="0"/>
              <a:buChar char="​"/>
              <a:defRPr sz="1400">
                <a:solidFill>
                  <a:schemeClr val="tx2"/>
                </a:solidFill>
              </a:defRPr>
            </a:lvl2pPr>
            <a:lvl3pPr>
              <a:defRPr sz="1050"/>
            </a:lvl3pPr>
            <a:lvl4pPr>
              <a:defRPr sz="1000"/>
            </a:lvl4pPr>
            <a:lvl5pPr>
              <a:defRPr sz="1000"/>
            </a:lvl5pPr>
          </a:lstStyle>
          <a:p>
            <a:pPr lvl="0"/>
            <a:r>
              <a:rPr lang="en-US" dirty="0"/>
              <a:t>Speaker title. Return and tab 1x for contact info style</a:t>
            </a:r>
          </a:p>
          <a:p>
            <a:pPr lvl="1"/>
            <a:r>
              <a:rPr lang="en-US" dirty="0"/>
              <a:t>Second level</a:t>
            </a:r>
          </a:p>
        </p:txBody>
      </p:sp>
      <p:sp>
        <p:nvSpPr>
          <p:cNvPr id="23" name="Text Placeholder 18">
            <a:extLst>
              <a:ext uri="{FF2B5EF4-FFF2-40B4-BE49-F238E27FC236}">
                <a16:creationId xmlns:a16="http://schemas.microsoft.com/office/drawing/2014/main" id="{7487248E-8720-5BBE-CD2A-7233FDDC1C94}"/>
              </a:ext>
            </a:extLst>
          </p:cNvPr>
          <p:cNvSpPr>
            <a:spLocks noGrp="1"/>
          </p:cNvSpPr>
          <p:nvPr>
            <p:ph type="body" sz="quarter" idx="29" hasCustomPrompt="1"/>
          </p:nvPr>
        </p:nvSpPr>
        <p:spPr>
          <a:xfrm>
            <a:off x="3209974" y="3933825"/>
            <a:ext cx="2820408" cy="731437"/>
          </a:xfrm>
        </p:spPr>
        <p:txBody>
          <a:bodyPr wrap="square" anchor="b">
            <a:noAutofit/>
          </a:bodyPr>
          <a:lstStyle>
            <a:lvl1pPr marL="0" indent="0" algn="ctr">
              <a:lnSpc>
                <a:spcPct val="80000"/>
              </a:lnSpc>
              <a:spcBef>
                <a:spcPts val="0"/>
              </a:spcBef>
              <a:spcAft>
                <a:spcPts val="0"/>
              </a:spcAft>
              <a:buNone/>
              <a:defRPr sz="28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
        <p:nvSpPr>
          <p:cNvPr id="24" name="Text Placeholder 18">
            <a:extLst>
              <a:ext uri="{FF2B5EF4-FFF2-40B4-BE49-F238E27FC236}">
                <a16:creationId xmlns:a16="http://schemas.microsoft.com/office/drawing/2014/main" id="{464F5F71-4F64-740A-6B29-F17AD34AAEDC}"/>
              </a:ext>
            </a:extLst>
          </p:cNvPr>
          <p:cNvSpPr>
            <a:spLocks noGrp="1"/>
          </p:cNvSpPr>
          <p:nvPr>
            <p:ph type="body" sz="quarter" idx="30" hasCustomPrompt="1"/>
          </p:nvPr>
        </p:nvSpPr>
        <p:spPr>
          <a:xfrm>
            <a:off x="6162608" y="3933825"/>
            <a:ext cx="2820408" cy="731437"/>
          </a:xfrm>
        </p:spPr>
        <p:txBody>
          <a:bodyPr wrap="square" anchor="b">
            <a:noAutofit/>
          </a:bodyPr>
          <a:lstStyle>
            <a:lvl1pPr marL="0" indent="0" algn="ctr">
              <a:lnSpc>
                <a:spcPct val="80000"/>
              </a:lnSpc>
              <a:spcBef>
                <a:spcPts val="0"/>
              </a:spcBef>
              <a:spcAft>
                <a:spcPts val="0"/>
              </a:spcAft>
              <a:buNone/>
              <a:defRPr sz="28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
        <p:nvSpPr>
          <p:cNvPr id="25" name="Text Placeholder 18">
            <a:extLst>
              <a:ext uri="{FF2B5EF4-FFF2-40B4-BE49-F238E27FC236}">
                <a16:creationId xmlns:a16="http://schemas.microsoft.com/office/drawing/2014/main" id="{EF6B8549-2FF7-DFF7-A136-6E4B890DD5EA}"/>
              </a:ext>
            </a:extLst>
          </p:cNvPr>
          <p:cNvSpPr>
            <a:spLocks noGrp="1"/>
          </p:cNvSpPr>
          <p:nvPr>
            <p:ph type="body" sz="quarter" idx="31" hasCustomPrompt="1"/>
          </p:nvPr>
        </p:nvSpPr>
        <p:spPr>
          <a:xfrm>
            <a:off x="9115242" y="3933825"/>
            <a:ext cx="2820408" cy="731437"/>
          </a:xfrm>
        </p:spPr>
        <p:txBody>
          <a:bodyPr wrap="square" anchor="b">
            <a:noAutofit/>
          </a:bodyPr>
          <a:lstStyle>
            <a:lvl1pPr marL="0" indent="0" algn="ctr">
              <a:lnSpc>
                <a:spcPct val="80000"/>
              </a:lnSpc>
              <a:spcBef>
                <a:spcPts val="0"/>
              </a:spcBef>
              <a:spcAft>
                <a:spcPts val="0"/>
              </a:spcAft>
              <a:buNone/>
              <a:defRPr sz="2800" b="1">
                <a:solidFill>
                  <a:schemeClr val="tx2"/>
                </a:solidFill>
              </a:defRPr>
            </a:lvl1pPr>
            <a:lvl2pPr>
              <a:buNone/>
              <a:defRPr b="1">
                <a:solidFill>
                  <a:schemeClr val="tx2"/>
                </a:solidFill>
              </a:defRPr>
            </a:lvl2pPr>
            <a:lvl3pPr>
              <a:buNone/>
              <a:defRPr b="1">
                <a:solidFill>
                  <a:schemeClr val="tx2"/>
                </a:solidFill>
              </a:defRPr>
            </a:lvl3pPr>
            <a:lvl4pPr>
              <a:buNone/>
              <a:defRPr b="1">
                <a:solidFill>
                  <a:schemeClr val="tx2"/>
                </a:solidFill>
              </a:defRPr>
            </a:lvl4pPr>
            <a:lvl5pPr>
              <a:buNone/>
              <a:defRPr b="1">
                <a:solidFill>
                  <a:schemeClr val="tx2"/>
                </a:solidFill>
              </a:defRPr>
            </a:lvl5pPr>
          </a:lstStyle>
          <a:p>
            <a:pPr lvl="0"/>
            <a:r>
              <a:rPr lang="en-US" dirty="0" err="1"/>
              <a:t>Firstname</a:t>
            </a:r>
            <a:br>
              <a:rPr lang="en-US" dirty="0"/>
            </a:br>
            <a:r>
              <a:rPr lang="en-US" dirty="0"/>
              <a:t>Lastname</a:t>
            </a:r>
          </a:p>
        </p:txBody>
      </p:sp>
    </p:spTree>
    <p:extLst>
      <p:ext uri="{BB962C8B-B14F-4D97-AF65-F5344CB8AC3E}">
        <p14:creationId xmlns:p14="http://schemas.microsoft.com/office/powerpoint/2010/main" val="2200947210"/>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D51AC43-4325-E540-CDF8-A68AE643253C}"/>
              </a:ext>
            </a:extLst>
          </p:cNvPr>
          <p:cNvGraphicFramePr>
            <a:graphicFrameLocks/>
          </p:cNvGraphicFramePr>
          <p:nvPr userDrawn="1">
            <p:custDataLst>
              <p:tags r:id="rId1"/>
            </p:custDataLst>
            <p:extLst>
              <p:ext uri="{D42A27DB-BD31-4B8C-83A1-F6EECF244321}">
                <p14:modId xmlns:p14="http://schemas.microsoft.com/office/powerpoint/2010/main" val="2318731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10" name="think-cell data - do not delete" hidden="1">
                        <a:extLst>
                          <a:ext uri="{FF2B5EF4-FFF2-40B4-BE49-F238E27FC236}">
                            <a16:creationId xmlns:a16="http://schemas.microsoft.com/office/drawing/2014/main" id="{FD51AC43-4325-E540-CDF8-A68AE64325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AC0E65B4-FB71-33F1-63D2-864471B3821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89ACD9F-4BD3-B26B-52DF-70E825D45151}"/>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6" name="Text Placeholder 5">
            <a:extLst>
              <a:ext uri="{FF2B5EF4-FFF2-40B4-BE49-F238E27FC236}">
                <a16:creationId xmlns:a16="http://schemas.microsoft.com/office/drawing/2014/main" id="{3050B489-6095-2C59-2373-E9AE6024BE47}"/>
              </a:ext>
            </a:extLst>
          </p:cNvPr>
          <p:cNvSpPr>
            <a:spLocks noGrp="1"/>
          </p:cNvSpPr>
          <p:nvPr>
            <p:ph type="body" sz="quarter" idx="12"/>
          </p:nvPr>
        </p:nvSpPr>
        <p:spPr>
          <a:xfrm>
            <a:off x="537373" y="841254"/>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5" name="Title 4">
            <a:extLst>
              <a:ext uri="{FF2B5EF4-FFF2-40B4-BE49-F238E27FC236}">
                <a16:creationId xmlns:a16="http://schemas.microsoft.com/office/drawing/2014/main" id="{C482B9AC-E122-F35B-7AFF-D7BF49808769}"/>
              </a:ext>
            </a:extLst>
          </p:cNvPr>
          <p:cNvSpPr>
            <a:spLocks noGrp="1"/>
          </p:cNvSpPr>
          <p:nvPr>
            <p:ph type="title"/>
          </p:nvPr>
        </p:nvSpPr>
        <p:spPr/>
        <p:txBody>
          <a:bodyPr vert="horz" rIns="0">
            <a:spAutoFit/>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FFD0F726-3747-AE60-6186-925D83024B69}"/>
              </a:ext>
            </a:extLst>
          </p:cNvPr>
          <p:cNvSpPr>
            <a:spLocks noGrp="1"/>
          </p:cNvSpPr>
          <p:nvPr>
            <p:ph sz="quarter" idx="13" hasCustomPrompt="1"/>
          </p:nvPr>
        </p:nvSpPr>
        <p:spPr>
          <a:xfrm>
            <a:off x="538163" y="1493874"/>
            <a:ext cx="11074400" cy="4465601"/>
          </a:xfrm>
        </p:spPr>
        <p:txBody>
          <a:bodyPr/>
          <a:lstStyle>
            <a:lvl1pPr>
              <a:defRPr/>
            </a:lvl1p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84183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D51AC43-4325-E540-CDF8-A68AE643253C}"/>
              </a:ext>
            </a:extLst>
          </p:cNvPr>
          <p:cNvGraphicFramePr>
            <a:graphicFrameLocks/>
          </p:cNvGraphicFramePr>
          <p:nvPr userDrawn="1">
            <p:custDataLst>
              <p:tags r:id="rId1"/>
            </p:custDataLst>
            <p:extLst>
              <p:ext uri="{D42A27DB-BD31-4B8C-83A1-F6EECF244321}">
                <p14:modId xmlns:p14="http://schemas.microsoft.com/office/powerpoint/2010/main" val="231873172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10" name="think-cell data - do not delete" hidden="1">
                        <a:extLst>
                          <a:ext uri="{FF2B5EF4-FFF2-40B4-BE49-F238E27FC236}">
                            <a16:creationId xmlns:a16="http://schemas.microsoft.com/office/drawing/2014/main" id="{FD51AC43-4325-E540-CDF8-A68AE64325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AC0E65B4-FB71-33F1-63D2-864471B3821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89ACD9F-4BD3-B26B-52DF-70E825D45151}"/>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6" name="Text Placeholder 5">
            <a:extLst>
              <a:ext uri="{FF2B5EF4-FFF2-40B4-BE49-F238E27FC236}">
                <a16:creationId xmlns:a16="http://schemas.microsoft.com/office/drawing/2014/main" id="{3050B489-6095-2C59-2373-E9AE6024BE47}"/>
              </a:ext>
            </a:extLst>
          </p:cNvPr>
          <p:cNvSpPr>
            <a:spLocks noGrp="1"/>
          </p:cNvSpPr>
          <p:nvPr>
            <p:ph type="body" sz="quarter" idx="12"/>
          </p:nvPr>
        </p:nvSpPr>
        <p:spPr>
          <a:xfrm>
            <a:off x="537373" y="841254"/>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5" name="Title 4">
            <a:extLst>
              <a:ext uri="{FF2B5EF4-FFF2-40B4-BE49-F238E27FC236}">
                <a16:creationId xmlns:a16="http://schemas.microsoft.com/office/drawing/2014/main" id="{C482B9AC-E122-F35B-7AFF-D7BF49808769}"/>
              </a:ext>
            </a:extLst>
          </p:cNvPr>
          <p:cNvSpPr>
            <a:spLocks noGrp="1"/>
          </p:cNvSpPr>
          <p:nvPr>
            <p:ph type="title"/>
          </p:nvPr>
        </p:nvSpPr>
        <p:spPr/>
        <p:txBody>
          <a:bodyPr vert="horz" rIns="0">
            <a:spAutoFit/>
          </a:bodyPr>
          <a:lstStyle/>
          <a:p>
            <a:r>
              <a:rPr lang="en-US"/>
              <a:t>Click to edit Master title style</a:t>
            </a:r>
          </a:p>
        </p:txBody>
      </p:sp>
      <p:sp>
        <p:nvSpPr>
          <p:cNvPr id="9" name="Content Placeholder 8">
            <a:extLst>
              <a:ext uri="{FF2B5EF4-FFF2-40B4-BE49-F238E27FC236}">
                <a16:creationId xmlns:a16="http://schemas.microsoft.com/office/drawing/2014/main" id="{1F47AD2E-C6E0-F441-A08E-56F9A7C49CB5}"/>
              </a:ext>
            </a:extLst>
          </p:cNvPr>
          <p:cNvSpPr>
            <a:spLocks noGrp="1"/>
          </p:cNvSpPr>
          <p:nvPr>
            <p:ph sz="quarter" idx="15" hasCustomPrompt="1"/>
          </p:nvPr>
        </p:nvSpPr>
        <p:spPr>
          <a:xfrm>
            <a:off x="538162" y="1520825"/>
            <a:ext cx="5333201" cy="4598988"/>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8">
            <a:extLst>
              <a:ext uri="{FF2B5EF4-FFF2-40B4-BE49-F238E27FC236}">
                <a16:creationId xmlns:a16="http://schemas.microsoft.com/office/drawing/2014/main" id="{36B6E5FA-2561-1498-94DA-AC23EE321DFD}"/>
              </a:ext>
            </a:extLst>
          </p:cNvPr>
          <p:cNvSpPr>
            <a:spLocks noGrp="1"/>
          </p:cNvSpPr>
          <p:nvPr>
            <p:ph sz="quarter" idx="16" hasCustomPrompt="1"/>
          </p:nvPr>
        </p:nvSpPr>
        <p:spPr>
          <a:xfrm>
            <a:off x="6269111" y="1520825"/>
            <a:ext cx="5333201" cy="4598988"/>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49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Image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539750" y="3317358"/>
            <a:ext cx="5261722" cy="2509284"/>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p:txBody>
          <a:bodyPr vert="horz" rIns="0">
            <a:spAutoFit/>
          </a:bodyPr>
          <a:lstStyle/>
          <a:p>
            <a:r>
              <a:rPr lang="en-US"/>
              <a:t>Click to edit Master title style</a:t>
            </a:r>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6228168" y="3317358"/>
            <a:ext cx="5261722" cy="2509284"/>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C5CFD24C-762B-5776-FC8B-6AF730765914}"/>
              </a:ext>
            </a:extLst>
          </p:cNvPr>
          <p:cNvSpPr>
            <a:spLocks noGrp="1"/>
          </p:cNvSpPr>
          <p:nvPr>
            <p:ph type="pic" sz="quarter" idx="18"/>
          </p:nvPr>
        </p:nvSpPr>
        <p:spPr>
          <a:xfrm>
            <a:off x="537373" y="1450975"/>
            <a:ext cx="5261723" cy="1866383"/>
          </a:xfrm>
        </p:spPr>
        <p:txBody>
          <a:bodyPr/>
          <a:lstStyle/>
          <a:p>
            <a:r>
              <a:rPr lang="en-US"/>
              <a:t>Click icon to add picture</a:t>
            </a:r>
          </a:p>
        </p:txBody>
      </p:sp>
      <p:sp>
        <p:nvSpPr>
          <p:cNvPr id="10" name="Picture Placeholder 2">
            <a:extLst>
              <a:ext uri="{FF2B5EF4-FFF2-40B4-BE49-F238E27FC236}">
                <a16:creationId xmlns:a16="http://schemas.microsoft.com/office/drawing/2014/main" id="{6890A93D-890C-36BF-4750-1AE56AFF476B}"/>
              </a:ext>
            </a:extLst>
          </p:cNvPr>
          <p:cNvSpPr>
            <a:spLocks noGrp="1"/>
          </p:cNvSpPr>
          <p:nvPr>
            <p:ph type="pic" sz="quarter" idx="19"/>
          </p:nvPr>
        </p:nvSpPr>
        <p:spPr>
          <a:xfrm>
            <a:off x="6225792" y="1450975"/>
            <a:ext cx="5261723" cy="1866383"/>
          </a:xfrm>
        </p:spPr>
        <p:txBody>
          <a:bodyPr/>
          <a:lstStyle/>
          <a:p>
            <a:r>
              <a:rPr lang="en-US"/>
              <a:t>Click icon to add picture</a:t>
            </a:r>
          </a:p>
        </p:txBody>
      </p:sp>
    </p:spTree>
    <p:extLst>
      <p:ext uri="{BB962C8B-B14F-4D97-AF65-F5344CB8AC3E}">
        <p14:creationId xmlns:p14="http://schemas.microsoft.com/office/powerpoint/2010/main" val="9390483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Image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539750" y="3338623"/>
            <a:ext cx="3415562" cy="2488019"/>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p:txBody>
          <a:bodyPr vert="horz" rIns="0">
            <a:spAutoFit/>
          </a:bodyPr>
          <a:lstStyle/>
          <a:p>
            <a:r>
              <a:rPr lang="en-US"/>
              <a:t>Click to edit Master title style</a:t>
            </a:r>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4345691" y="3338623"/>
            <a:ext cx="3415562" cy="2488019"/>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Content Placeholder 11">
            <a:extLst>
              <a:ext uri="{FF2B5EF4-FFF2-40B4-BE49-F238E27FC236}">
                <a16:creationId xmlns:a16="http://schemas.microsoft.com/office/drawing/2014/main" id="{3C94CEA1-F514-DB08-A68E-525EBF954512}"/>
              </a:ext>
            </a:extLst>
          </p:cNvPr>
          <p:cNvSpPr>
            <a:spLocks noGrp="1"/>
          </p:cNvSpPr>
          <p:nvPr>
            <p:ph sz="quarter" idx="19" hasCustomPrompt="1"/>
          </p:nvPr>
        </p:nvSpPr>
        <p:spPr>
          <a:xfrm>
            <a:off x="8136196" y="3338623"/>
            <a:ext cx="3415562" cy="2488019"/>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2">
            <a:extLst>
              <a:ext uri="{FF2B5EF4-FFF2-40B4-BE49-F238E27FC236}">
                <a16:creationId xmlns:a16="http://schemas.microsoft.com/office/drawing/2014/main" id="{9DC62F27-FE68-A00F-2659-2778E72E5ABC}"/>
              </a:ext>
            </a:extLst>
          </p:cNvPr>
          <p:cNvSpPr>
            <a:spLocks noGrp="1"/>
          </p:cNvSpPr>
          <p:nvPr>
            <p:ph type="pic" sz="quarter" idx="18"/>
          </p:nvPr>
        </p:nvSpPr>
        <p:spPr>
          <a:xfrm>
            <a:off x="537374" y="1450975"/>
            <a:ext cx="3415562" cy="1887648"/>
          </a:xfrm>
        </p:spPr>
        <p:txBody>
          <a:bodyPr/>
          <a:lstStyle/>
          <a:p>
            <a:r>
              <a:rPr lang="en-US"/>
              <a:t>Click icon to add picture</a:t>
            </a:r>
          </a:p>
        </p:txBody>
      </p:sp>
      <p:sp>
        <p:nvSpPr>
          <p:cNvPr id="11" name="Picture Placeholder 2">
            <a:extLst>
              <a:ext uri="{FF2B5EF4-FFF2-40B4-BE49-F238E27FC236}">
                <a16:creationId xmlns:a16="http://schemas.microsoft.com/office/drawing/2014/main" id="{E7618735-9C7C-D178-91CB-C5D094C2E957}"/>
              </a:ext>
            </a:extLst>
          </p:cNvPr>
          <p:cNvSpPr>
            <a:spLocks noGrp="1"/>
          </p:cNvSpPr>
          <p:nvPr>
            <p:ph type="pic" sz="quarter" idx="20"/>
          </p:nvPr>
        </p:nvSpPr>
        <p:spPr>
          <a:xfrm>
            <a:off x="4345691" y="1450975"/>
            <a:ext cx="3415562" cy="1887648"/>
          </a:xfrm>
        </p:spPr>
        <p:txBody>
          <a:bodyPr/>
          <a:lstStyle/>
          <a:p>
            <a:r>
              <a:rPr lang="en-US"/>
              <a:t>Click icon to add picture</a:t>
            </a:r>
          </a:p>
        </p:txBody>
      </p:sp>
      <p:sp>
        <p:nvSpPr>
          <p:cNvPr id="13" name="Picture Placeholder 2">
            <a:extLst>
              <a:ext uri="{FF2B5EF4-FFF2-40B4-BE49-F238E27FC236}">
                <a16:creationId xmlns:a16="http://schemas.microsoft.com/office/drawing/2014/main" id="{81EA2A17-87A0-593A-00B9-5032B1D14E54}"/>
              </a:ext>
            </a:extLst>
          </p:cNvPr>
          <p:cNvSpPr>
            <a:spLocks noGrp="1"/>
          </p:cNvSpPr>
          <p:nvPr>
            <p:ph type="pic" sz="quarter" idx="21"/>
          </p:nvPr>
        </p:nvSpPr>
        <p:spPr>
          <a:xfrm>
            <a:off x="8125565" y="1450975"/>
            <a:ext cx="3415562" cy="1887648"/>
          </a:xfrm>
        </p:spPr>
        <p:txBody>
          <a:bodyPr/>
          <a:lstStyle/>
          <a:p>
            <a:r>
              <a:rPr lang="en-US"/>
              <a:t>Click icon to add picture</a:t>
            </a:r>
          </a:p>
        </p:txBody>
      </p:sp>
    </p:spTree>
    <p:extLst>
      <p:ext uri="{BB962C8B-B14F-4D97-AF65-F5344CB8AC3E}">
        <p14:creationId xmlns:p14="http://schemas.microsoft.com/office/powerpoint/2010/main" val="25656051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Image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539750" y="3253563"/>
            <a:ext cx="2580906" cy="2573079"/>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p:txBody>
          <a:bodyPr vert="horz" rIns="0">
            <a:spAutoFit/>
          </a:bodyPr>
          <a:lstStyle/>
          <a:p>
            <a:r>
              <a:rPr lang="en-US"/>
              <a:t>Click to edit Master title style</a:t>
            </a:r>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3367497" y="3253563"/>
            <a:ext cx="2580906" cy="2573079"/>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Content Placeholder 11">
            <a:extLst>
              <a:ext uri="{FF2B5EF4-FFF2-40B4-BE49-F238E27FC236}">
                <a16:creationId xmlns:a16="http://schemas.microsoft.com/office/drawing/2014/main" id="{3C94CEA1-F514-DB08-A68E-525EBF954512}"/>
              </a:ext>
            </a:extLst>
          </p:cNvPr>
          <p:cNvSpPr>
            <a:spLocks noGrp="1"/>
          </p:cNvSpPr>
          <p:nvPr>
            <p:ph sz="quarter" idx="19" hasCustomPrompt="1"/>
          </p:nvPr>
        </p:nvSpPr>
        <p:spPr>
          <a:xfrm>
            <a:off x="6200560" y="3253563"/>
            <a:ext cx="2580906" cy="2573079"/>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1">
            <a:extLst>
              <a:ext uri="{FF2B5EF4-FFF2-40B4-BE49-F238E27FC236}">
                <a16:creationId xmlns:a16="http://schemas.microsoft.com/office/drawing/2014/main" id="{B42C17B7-3EAB-771E-3411-ECA765834423}"/>
              </a:ext>
            </a:extLst>
          </p:cNvPr>
          <p:cNvSpPr>
            <a:spLocks noGrp="1"/>
          </p:cNvSpPr>
          <p:nvPr>
            <p:ph sz="quarter" idx="21" hasCustomPrompt="1"/>
          </p:nvPr>
        </p:nvSpPr>
        <p:spPr>
          <a:xfrm>
            <a:off x="9031312" y="3253563"/>
            <a:ext cx="2580906" cy="2573079"/>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2">
            <a:extLst>
              <a:ext uri="{FF2B5EF4-FFF2-40B4-BE49-F238E27FC236}">
                <a16:creationId xmlns:a16="http://schemas.microsoft.com/office/drawing/2014/main" id="{E47E35E3-1E0F-C77D-34C7-B5E523C8A5FC}"/>
              </a:ext>
            </a:extLst>
          </p:cNvPr>
          <p:cNvSpPr>
            <a:spLocks noGrp="1"/>
          </p:cNvSpPr>
          <p:nvPr>
            <p:ph type="pic" sz="quarter" idx="18"/>
          </p:nvPr>
        </p:nvSpPr>
        <p:spPr>
          <a:xfrm>
            <a:off x="537374" y="1450976"/>
            <a:ext cx="2577966" cy="1802588"/>
          </a:xfrm>
        </p:spPr>
        <p:txBody>
          <a:bodyPr/>
          <a:lstStyle/>
          <a:p>
            <a:r>
              <a:rPr lang="en-US"/>
              <a:t>Click icon to add picture</a:t>
            </a:r>
          </a:p>
        </p:txBody>
      </p:sp>
      <p:sp>
        <p:nvSpPr>
          <p:cNvPr id="14" name="Picture Placeholder 2">
            <a:extLst>
              <a:ext uri="{FF2B5EF4-FFF2-40B4-BE49-F238E27FC236}">
                <a16:creationId xmlns:a16="http://schemas.microsoft.com/office/drawing/2014/main" id="{CE947577-EFED-A50A-2D32-9A13EDC7E1D6}"/>
              </a:ext>
            </a:extLst>
          </p:cNvPr>
          <p:cNvSpPr>
            <a:spLocks noGrp="1"/>
          </p:cNvSpPr>
          <p:nvPr>
            <p:ph type="pic" sz="quarter" idx="20"/>
          </p:nvPr>
        </p:nvSpPr>
        <p:spPr>
          <a:xfrm>
            <a:off x="3370437" y="1450976"/>
            <a:ext cx="2577966" cy="1802588"/>
          </a:xfrm>
        </p:spPr>
        <p:txBody>
          <a:bodyPr/>
          <a:lstStyle/>
          <a:p>
            <a:r>
              <a:rPr lang="en-US"/>
              <a:t>Click icon to add picture</a:t>
            </a:r>
          </a:p>
        </p:txBody>
      </p:sp>
      <p:sp>
        <p:nvSpPr>
          <p:cNvPr id="15" name="Picture Placeholder 2">
            <a:extLst>
              <a:ext uri="{FF2B5EF4-FFF2-40B4-BE49-F238E27FC236}">
                <a16:creationId xmlns:a16="http://schemas.microsoft.com/office/drawing/2014/main" id="{45F4D2E8-B489-9DC7-933A-10BAF49C90C6}"/>
              </a:ext>
            </a:extLst>
          </p:cNvPr>
          <p:cNvSpPr>
            <a:spLocks noGrp="1"/>
          </p:cNvSpPr>
          <p:nvPr>
            <p:ph type="pic" sz="quarter" idx="22"/>
          </p:nvPr>
        </p:nvSpPr>
        <p:spPr>
          <a:xfrm>
            <a:off x="6203500" y="1450976"/>
            <a:ext cx="2577966" cy="1802588"/>
          </a:xfrm>
        </p:spPr>
        <p:txBody>
          <a:bodyPr/>
          <a:lstStyle/>
          <a:p>
            <a:r>
              <a:rPr lang="en-US"/>
              <a:t>Click icon to add picture</a:t>
            </a:r>
          </a:p>
        </p:txBody>
      </p:sp>
      <p:sp>
        <p:nvSpPr>
          <p:cNvPr id="18" name="Picture Placeholder 2">
            <a:extLst>
              <a:ext uri="{FF2B5EF4-FFF2-40B4-BE49-F238E27FC236}">
                <a16:creationId xmlns:a16="http://schemas.microsoft.com/office/drawing/2014/main" id="{1B4A5712-8246-55FC-3058-9D4DE4BF478B}"/>
              </a:ext>
            </a:extLst>
          </p:cNvPr>
          <p:cNvSpPr>
            <a:spLocks noGrp="1"/>
          </p:cNvSpPr>
          <p:nvPr>
            <p:ph type="pic" sz="quarter" idx="23"/>
          </p:nvPr>
        </p:nvSpPr>
        <p:spPr>
          <a:xfrm>
            <a:off x="9026444" y="1450976"/>
            <a:ext cx="2577966" cy="1802588"/>
          </a:xfrm>
        </p:spPr>
        <p:txBody>
          <a:bodyPr/>
          <a:lstStyle/>
          <a:p>
            <a:r>
              <a:rPr lang="en-US"/>
              <a:t>Click icon to add picture</a:t>
            </a:r>
          </a:p>
        </p:txBody>
      </p:sp>
    </p:spTree>
    <p:extLst>
      <p:ext uri="{BB962C8B-B14F-4D97-AF65-F5344CB8AC3E}">
        <p14:creationId xmlns:p14="http://schemas.microsoft.com/office/powerpoint/2010/main" val="2875351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Numbered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539750" y="2349795"/>
            <a:ext cx="5261722" cy="3476847"/>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Content Placeholder 8">
            <a:extLst>
              <a:ext uri="{FF2B5EF4-FFF2-40B4-BE49-F238E27FC236}">
                <a16:creationId xmlns:a16="http://schemas.microsoft.com/office/drawing/2014/main" id="{DA06C7F7-21C3-6631-0B59-ACE669A6624C}"/>
              </a:ext>
            </a:extLst>
          </p:cNvPr>
          <p:cNvSpPr>
            <a:spLocks noGrp="1"/>
          </p:cNvSpPr>
          <p:nvPr>
            <p:ph sz="quarter" idx="16" hasCustomPrompt="1"/>
          </p:nvPr>
        </p:nvSpPr>
        <p:spPr>
          <a:xfrm>
            <a:off x="539750"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p:txBody>
          <a:bodyPr vert="horz" rIns="0">
            <a:spAutoFit/>
          </a:bodyPr>
          <a:lstStyle/>
          <a:p>
            <a:r>
              <a:rPr lang="en-US"/>
              <a:t>Click to edit Master title style</a:t>
            </a:r>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6228168" y="2349795"/>
            <a:ext cx="5261722" cy="3476847"/>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8">
            <a:extLst>
              <a:ext uri="{FF2B5EF4-FFF2-40B4-BE49-F238E27FC236}">
                <a16:creationId xmlns:a16="http://schemas.microsoft.com/office/drawing/2014/main" id="{7182D7A1-18F9-CE06-0677-AE58A388316E}"/>
              </a:ext>
            </a:extLst>
          </p:cNvPr>
          <p:cNvSpPr>
            <a:spLocks noGrp="1"/>
          </p:cNvSpPr>
          <p:nvPr>
            <p:ph sz="quarter" idx="18" hasCustomPrompt="1"/>
          </p:nvPr>
        </p:nvSpPr>
        <p:spPr>
          <a:xfrm>
            <a:off x="6228168"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Tree>
    <p:extLst>
      <p:ext uri="{BB962C8B-B14F-4D97-AF65-F5344CB8AC3E}">
        <p14:creationId xmlns:p14="http://schemas.microsoft.com/office/powerpoint/2010/main" val="173277306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Numbered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539750" y="2349795"/>
            <a:ext cx="3415562" cy="3476847"/>
          </a:xfrm>
          <a:solidFill>
            <a:schemeClr val="accent2"/>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Content Placeholder 8">
            <a:extLst>
              <a:ext uri="{FF2B5EF4-FFF2-40B4-BE49-F238E27FC236}">
                <a16:creationId xmlns:a16="http://schemas.microsoft.com/office/drawing/2014/main" id="{DA06C7F7-21C3-6631-0B59-ACE669A6624C}"/>
              </a:ext>
            </a:extLst>
          </p:cNvPr>
          <p:cNvSpPr>
            <a:spLocks noGrp="1"/>
          </p:cNvSpPr>
          <p:nvPr>
            <p:ph sz="quarter" idx="16" hasCustomPrompt="1"/>
          </p:nvPr>
        </p:nvSpPr>
        <p:spPr>
          <a:xfrm>
            <a:off x="539750"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p:txBody>
          <a:bodyPr vert="horz" rIns="0">
            <a:spAutoFit/>
          </a:bodyPr>
          <a:lstStyle/>
          <a:p>
            <a:r>
              <a:rPr lang="en-US"/>
              <a:t>Click to edit Master title style</a:t>
            </a:r>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4345691" y="2349795"/>
            <a:ext cx="3415562" cy="3476847"/>
          </a:xfrm>
          <a:solidFill>
            <a:schemeClr val="accent2"/>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8">
            <a:extLst>
              <a:ext uri="{FF2B5EF4-FFF2-40B4-BE49-F238E27FC236}">
                <a16:creationId xmlns:a16="http://schemas.microsoft.com/office/drawing/2014/main" id="{7182D7A1-18F9-CE06-0677-AE58A388316E}"/>
              </a:ext>
            </a:extLst>
          </p:cNvPr>
          <p:cNvSpPr>
            <a:spLocks noGrp="1"/>
          </p:cNvSpPr>
          <p:nvPr>
            <p:ph sz="quarter" idx="18" hasCustomPrompt="1"/>
          </p:nvPr>
        </p:nvSpPr>
        <p:spPr>
          <a:xfrm>
            <a:off x="4345691"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2" name="Content Placeholder 11">
            <a:extLst>
              <a:ext uri="{FF2B5EF4-FFF2-40B4-BE49-F238E27FC236}">
                <a16:creationId xmlns:a16="http://schemas.microsoft.com/office/drawing/2014/main" id="{3C94CEA1-F514-DB08-A68E-525EBF954512}"/>
              </a:ext>
            </a:extLst>
          </p:cNvPr>
          <p:cNvSpPr>
            <a:spLocks noGrp="1"/>
          </p:cNvSpPr>
          <p:nvPr>
            <p:ph sz="quarter" idx="19" hasCustomPrompt="1"/>
          </p:nvPr>
        </p:nvSpPr>
        <p:spPr>
          <a:xfrm>
            <a:off x="8136196" y="2349795"/>
            <a:ext cx="3415562" cy="3476847"/>
          </a:xfrm>
          <a:solidFill>
            <a:schemeClr val="accent2"/>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8">
            <a:extLst>
              <a:ext uri="{FF2B5EF4-FFF2-40B4-BE49-F238E27FC236}">
                <a16:creationId xmlns:a16="http://schemas.microsoft.com/office/drawing/2014/main" id="{988FD8C5-6B8E-A83E-1BAB-205757A8D3D9}"/>
              </a:ext>
            </a:extLst>
          </p:cNvPr>
          <p:cNvSpPr>
            <a:spLocks noGrp="1"/>
          </p:cNvSpPr>
          <p:nvPr>
            <p:ph sz="quarter" idx="20" hasCustomPrompt="1"/>
          </p:nvPr>
        </p:nvSpPr>
        <p:spPr>
          <a:xfrm>
            <a:off x="8136196"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Tree>
    <p:extLst>
      <p:ext uri="{BB962C8B-B14F-4D97-AF65-F5344CB8AC3E}">
        <p14:creationId xmlns:p14="http://schemas.microsoft.com/office/powerpoint/2010/main" val="33203432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Numbered Column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539750" y="2349795"/>
            <a:ext cx="2580906" cy="3476847"/>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Content Placeholder 8">
            <a:extLst>
              <a:ext uri="{FF2B5EF4-FFF2-40B4-BE49-F238E27FC236}">
                <a16:creationId xmlns:a16="http://schemas.microsoft.com/office/drawing/2014/main" id="{DA06C7F7-21C3-6631-0B59-ACE669A6624C}"/>
              </a:ext>
            </a:extLst>
          </p:cNvPr>
          <p:cNvSpPr>
            <a:spLocks noGrp="1"/>
          </p:cNvSpPr>
          <p:nvPr>
            <p:ph sz="quarter" idx="16" hasCustomPrompt="1"/>
          </p:nvPr>
        </p:nvSpPr>
        <p:spPr>
          <a:xfrm>
            <a:off x="539750"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p:txBody>
          <a:bodyPr vert="horz" rIns="0">
            <a:spAutoFit/>
          </a:bodyPr>
          <a:lstStyle/>
          <a:p>
            <a:r>
              <a:rPr lang="en-US"/>
              <a:t>Click to edit Master title style</a:t>
            </a:r>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3367497" y="2349795"/>
            <a:ext cx="2580906" cy="3476847"/>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8">
            <a:extLst>
              <a:ext uri="{FF2B5EF4-FFF2-40B4-BE49-F238E27FC236}">
                <a16:creationId xmlns:a16="http://schemas.microsoft.com/office/drawing/2014/main" id="{7182D7A1-18F9-CE06-0677-AE58A388316E}"/>
              </a:ext>
            </a:extLst>
          </p:cNvPr>
          <p:cNvSpPr>
            <a:spLocks noGrp="1"/>
          </p:cNvSpPr>
          <p:nvPr>
            <p:ph sz="quarter" idx="18" hasCustomPrompt="1"/>
          </p:nvPr>
        </p:nvSpPr>
        <p:spPr>
          <a:xfrm>
            <a:off x="3367497"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2" name="Content Placeholder 11">
            <a:extLst>
              <a:ext uri="{FF2B5EF4-FFF2-40B4-BE49-F238E27FC236}">
                <a16:creationId xmlns:a16="http://schemas.microsoft.com/office/drawing/2014/main" id="{3C94CEA1-F514-DB08-A68E-525EBF954512}"/>
              </a:ext>
            </a:extLst>
          </p:cNvPr>
          <p:cNvSpPr>
            <a:spLocks noGrp="1"/>
          </p:cNvSpPr>
          <p:nvPr>
            <p:ph sz="quarter" idx="19" hasCustomPrompt="1"/>
          </p:nvPr>
        </p:nvSpPr>
        <p:spPr>
          <a:xfrm>
            <a:off x="6200560" y="2349795"/>
            <a:ext cx="2580906" cy="3476847"/>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8">
            <a:extLst>
              <a:ext uri="{FF2B5EF4-FFF2-40B4-BE49-F238E27FC236}">
                <a16:creationId xmlns:a16="http://schemas.microsoft.com/office/drawing/2014/main" id="{988FD8C5-6B8E-A83E-1BAB-205757A8D3D9}"/>
              </a:ext>
            </a:extLst>
          </p:cNvPr>
          <p:cNvSpPr>
            <a:spLocks noGrp="1"/>
          </p:cNvSpPr>
          <p:nvPr>
            <p:ph sz="quarter" idx="20" hasCustomPrompt="1"/>
          </p:nvPr>
        </p:nvSpPr>
        <p:spPr>
          <a:xfrm>
            <a:off x="6200560"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10" name="Content Placeholder 11">
            <a:extLst>
              <a:ext uri="{FF2B5EF4-FFF2-40B4-BE49-F238E27FC236}">
                <a16:creationId xmlns:a16="http://schemas.microsoft.com/office/drawing/2014/main" id="{B42C17B7-3EAB-771E-3411-ECA765834423}"/>
              </a:ext>
            </a:extLst>
          </p:cNvPr>
          <p:cNvSpPr>
            <a:spLocks noGrp="1"/>
          </p:cNvSpPr>
          <p:nvPr>
            <p:ph sz="quarter" idx="21" hasCustomPrompt="1"/>
          </p:nvPr>
        </p:nvSpPr>
        <p:spPr>
          <a:xfrm>
            <a:off x="9031312" y="2349795"/>
            <a:ext cx="2580906" cy="3476847"/>
          </a:xfrm>
          <a:solidFill>
            <a:schemeClr val="accent5">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8">
            <a:extLst>
              <a:ext uri="{FF2B5EF4-FFF2-40B4-BE49-F238E27FC236}">
                <a16:creationId xmlns:a16="http://schemas.microsoft.com/office/drawing/2014/main" id="{A8756557-358D-9433-BCE1-558A351DEFB5}"/>
              </a:ext>
            </a:extLst>
          </p:cNvPr>
          <p:cNvSpPr>
            <a:spLocks noGrp="1"/>
          </p:cNvSpPr>
          <p:nvPr>
            <p:ph sz="quarter" idx="22" hasCustomPrompt="1"/>
          </p:nvPr>
        </p:nvSpPr>
        <p:spPr>
          <a:xfrm>
            <a:off x="9031312" y="1566461"/>
            <a:ext cx="586190" cy="586190"/>
          </a:xfrm>
        </p:spPr>
        <p:txBody>
          <a:bodyPr anchor="b"/>
          <a:lstStyle>
            <a:lvl1pP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Tree>
    <p:extLst>
      <p:ext uri="{BB962C8B-B14F-4D97-AF65-F5344CB8AC3E}">
        <p14:creationId xmlns:p14="http://schemas.microsoft.com/office/powerpoint/2010/main" val="38539196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and 3 Horizontal Row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6243599" y="346518"/>
            <a:ext cx="5408650" cy="1735928"/>
          </a:xfrm>
          <a:solidFill>
            <a:schemeClr val="accent3">
              <a:alpha val="38000"/>
            </a:schemeClr>
          </a:solidFill>
        </p:spPr>
        <p:txBody>
          <a:bodyPr lIns="182880" tIns="274320" rIns="182880" bIns="274320"/>
          <a:lstStyle>
            <a:lvl1pPr marL="0" indent="0">
              <a:lnSpc>
                <a:spcPct val="70000"/>
              </a:lnSpc>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1313562"/>
            <a:ext cx="4379245"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Content Placeholder 8">
            <a:extLst>
              <a:ext uri="{FF2B5EF4-FFF2-40B4-BE49-F238E27FC236}">
                <a16:creationId xmlns:a16="http://schemas.microsoft.com/office/drawing/2014/main" id="{DA06C7F7-21C3-6631-0B59-ACE669A6624C}"/>
              </a:ext>
            </a:extLst>
          </p:cNvPr>
          <p:cNvSpPr>
            <a:spLocks noGrp="1"/>
          </p:cNvSpPr>
          <p:nvPr>
            <p:ph sz="quarter" idx="16" hasCustomPrompt="1"/>
          </p:nvPr>
        </p:nvSpPr>
        <p:spPr>
          <a:xfrm>
            <a:off x="5509810" y="352577"/>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a:xfrm>
            <a:off x="537373" y="381000"/>
            <a:ext cx="4380185" cy="903452"/>
          </a:xfrm>
        </p:spPr>
        <p:txBody>
          <a:bodyPr vert="horz" wrap="square" rIns="0">
            <a:spAutoFit/>
          </a:body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6256519" y="2276372"/>
            <a:ext cx="5408650" cy="1730534"/>
          </a:xfrm>
          <a:solidFill>
            <a:schemeClr val="accent3">
              <a:alpha val="38000"/>
            </a:schemeClr>
          </a:solidFill>
        </p:spPr>
        <p:txBody>
          <a:bodyPr lIns="182880" tIns="274320" rIns="182880" bIns="274320"/>
          <a:lstStyle>
            <a:lvl1pPr marL="0" indent="0">
              <a:lnSpc>
                <a:spcPct val="70000"/>
              </a:lnSpc>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p:txBody>
      </p:sp>
      <p:sp>
        <p:nvSpPr>
          <p:cNvPr id="17" name="Content Placeholder 8">
            <a:extLst>
              <a:ext uri="{FF2B5EF4-FFF2-40B4-BE49-F238E27FC236}">
                <a16:creationId xmlns:a16="http://schemas.microsoft.com/office/drawing/2014/main" id="{7182D7A1-18F9-CE06-0677-AE58A388316E}"/>
              </a:ext>
            </a:extLst>
          </p:cNvPr>
          <p:cNvSpPr>
            <a:spLocks noGrp="1"/>
          </p:cNvSpPr>
          <p:nvPr>
            <p:ph sz="quarter" idx="18" hasCustomPrompt="1"/>
          </p:nvPr>
        </p:nvSpPr>
        <p:spPr>
          <a:xfrm>
            <a:off x="5509810" y="2277883"/>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2" name="Content Placeholder 11">
            <a:extLst>
              <a:ext uri="{FF2B5EF4-FFF2-40B4-BE49-F238E27FC236}">
                <a16:creationId xmlns:a16="http://schemas.microsoft.com/office/drawing/2014/main" id="{3C94CEA1-F514-DB08-A68E-525EBF954512}"/>
              </a:ext>
            </a:extLst>
          </p:cNvPr>
          <p:cNvSpPr>
            <a:spLocks noGrp="1"/>
          </p:cNvSpPr>
          <p:nvPr>
            <p:ph sz="quarter" idx="19" hasCustomPrompt="1"/>
          </p:nvPr>
        </p:nvSpPr>
        <p:spPr>
          <a:xfrm>
            <a:off x="6256519" y="4180593"/>
            <a:ext cx="5408650" cy="1730534"/>
          </a:xfrm>
          <a:solidFill>
            <a:schemeClr val="accent3">
              <a:alpha val="38000"/>
            </a:schemeClr>
          </a:solidFill>
        </p:spPr>
        <p:txBody>
          <a:bodyPr lIns="182880" tIns="274320" rIns="182880" bIns="274320"/>
          <a:lstStyle>
            <a:lvl1pPr marL="0" indent="0">
              <a:lnSpc>
                <a:spcPct val="70000"/>
              </a:lnSpc>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p:txBody>
      </p:sp>
      <p:sp>
        <p:nvSpPr>
          <p:cNvPr id="3" name="Content Placeholder 8">
            <a:extLst>
              <a:ext uri="{FF2B5EF4-FFF2-40B4-BE49-F238E27FC236}">
                <a16:creationId xmlns:a16="http://schemas.microsoft.com/office/drawing/2014/main" id="{988FD8C5-6B8E-A83E-1BAB-205757A8D3D9}"/>
              </a:ext>
            </a:extLst>
          </p:cNvPr>
          <p:cNvSpPr>
            <a:spLocks noGrp="1"/>
          </p:cNvSpPr>
          <p:nvPr>
            <p:ph sz="quarter" idx="20" hasCustomPrompt="1"/>
          </p:nvPr>
        </p:nvSpPr>
        <p:spPr>
          <a:xfrm>
            <a:off x="5509810" y="4181347"/>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14" name="Text Placeholder 13">
            <a:extLst>
              <a:ext uri="{FF2B5EF4-FFF2-40B4-BE49-F238E27FC236}">
                <a16:creationId xmlns:a16="http://schemas.microsoft.com/office/drawing/2014/main" id="{F7C425FD-2878-7C06-19AE-8D7F58CDFCB1}"/>
              </a:ext>
            </a:extLst>
          </p:cNvPr>
          <p:cNvSpPr>
            <a:spLocks noGrp="1"/>
          </p:cNvSpPr>
          <p:nvPr>
            <p:ph type="body" sz="quarter" idx="23" hasCustomPrompt="1"/>
          </p:nvPr>
        </p:nvSpPr>
        <p:spPr>
          <a:xfrm>
            <a:off x="536303" y="1914525"/>
            <a:ext cx="4380185" cy="3460750"/>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018756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4 Horizontal Row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B66600-69BE-432A-159D-A4475C4B8DA6}"/>
              </a:ext>
            </a:extLst>
          </p:cNvPr>
          <p:cNvGraphicFramePr>
            <a:graphicFrameLocks/>
          </p:cNvGraphicFramePr>
          <p:nvPr userDrawn="1">
            <p:custDataLst>
              <p:tags r:id="rId1"/>
            </p:custDataLst>
            <p:extLst>
              <p:ext uri="{D42A27DB-BD31-4B8C-83A1-F6EECF244321}">
                <p14:modId xmlns:p14="http://schemas.microsoft.com/office/powerpoint/2010/main" val="10158149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8" name="think-cell data - do not delete" hidden="1">
                        <a:extLst>
                          <a:ext uri="{FF2B5EF4-FFF2-40B4-BE49-F238E27FC236}">
                            <a16:creationId xmlns:a16="http://schemas.microsoft.com/office/drawing/2014/main" id="{4AB66600-69BE-432A-159D-A4475C4B8D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Content Placeholder 11">
            <a:extLst>
              <a:ext uri="{FF2B5EF4-FFF2-40B4-BE49-F238E27FC236}">
                <a16:creationId xmlns:a16="http://schemas.microsoft.com/office/drawing/2014/main" id="{F91F5E26-08D8-D111-57AD-E77A153F7E9E}"/>
              </a:ext>
            </a:extLst>
          </p:cNvPr>
          <p:cNvSpPr>
            <a:spLocks noGrp="1"/>
          </p:cNvSpPr>
          <p:nvPr>
            <p:ph sz="quarter" idx="13" hasCustomPrompt="1"/>
          </p:nvPr>
        </p:nvSpPr>
        <p:spPr>
          <a:xfrm>
            <a:off x="6243599" y="346518"/>
            <a:ext cx="5408650" cy="1219943"/>
          </a:xfrm>
          <a:solidFill>
            <a:schemeClr val="accent3">
              <a:alpha val="38000"/>
            </a:schemeClr>
          </a:solidFill>
        </p:spPr>
        <p:txBody>
          <a:bodyPr lIns="182880" tIns="274320" rIns="182880" bIns="274320"/>
          <a:lstStyle>
            <a:lvl1pPr marL="0" indent="0">
              <a:lnSpc>
                <a:spcPct val="70000"/>
              </a:lnSpc>
              <a:spcBef>
                <a:spcPts val="0"/>
              </a:spcBef>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p:txBody>
      </p:sp>
      <p:sp>
        <p:nvSpPr>
          <p:cNvPr id="5" name="Footer Placeholder 4">
            <a:extLst>
              <a:ext uri="{FF2B5EF4-FFF2-40B4-BE49-F238E27FC236}">
                <a16:creationId xmlns:a16="http://schemas.microsoft.com/office/drawing/2014/main" id="{4150DB09-97F9-3651-1009-4DECDAD4E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B66DD-48DE-FEB5-4DFB-56431A597969}"/>
              </a:ext>
            </a:extLst>
          </p:cNvPr>
          <p:cNvSpPr>
            <a:spLocks noGrp="1"/>
          </p:cNvSpPr>
          <p:nvPr>
            <p:ph type="sldNum" sz="quarter" idx="12"/>
          </p:nvPr>
        </p:nvSpPr>
        <p:spPr/>
        <p:txBody>
          <a:bodyPr/>
          <a:lstStyle/>
          <a:p>
            <a:fld id="{2852A5B2-CEFF-43D7-A0B5-811862DADE0C}" type="slidenum">
              <a:rPr lang="en-US" smtClean="0"/>
              <a:t>‹#›</a:t>
            </a:fld>
            <a:endParaRPr lang="en-US"/>
          </a:p>
        </p:txBody>
      </p:sp>
      <p:sp>
        <p:nvSpPr>
          <p:cNvPr id="4" name="Text Placeholder 3">
            <a:extLst>
              <a:ext uri="{FF2B5EF4-FFF2-40B4-BE49-F238E27FC236}">
                <a16:creationId xmlns:a16="http://schemas.microsoft.com/office/drawing/2014/main" id="{83BB5733-88AA-B189-A357-EC3A2E44CCE2}"/>
              </a:ext>
            </a:extLst>
          </p:cNvPr>
          <p:cNvSpPr>
            <a:spLocks noGrp="1"/>
          </p:cNvSpPr>
          <p:nvPr>
            <p:ph type="body" sz="quarter" idx="14" hasCustomPrompt="1"/>
          </p:nvPr>
        </p:nvSpPr>
        <p:spPr>
          <a:xfrm>
            <a:off x="539751" y="1313562"/>
            <a:ext cx="4379245"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Content Placeholder 8">
            <a:extLst>
              <a:ext uri="{FF2B5EF4-FFF2-40B4-BE49-F238E27FC236}">
                <a16:creationId xmlns:a16="http://schemas.microsoft.com/office/drawing/2014/main" id="{DA06C7F7-21C3-6631-0B59-ACE669A6624C}"/>
              </a:ext>
            </a:extLst>
          </p:cNvPr>
          <p:cNvSpPr>
            <a:spLocks noGrp="1"/>
          </p:cNvSpPr>
          <p:nvPr>
            <p:ph sz="quarter" idx="16" hasCustomPrompt="1"/>
          </p:nvPr>
        </p:nvSpPr>
        <p:spPr>
          <a:xfrm>
            <a:off x="5509810" y="352577"/>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7" name="Title 6">
            <a:extLst>
              <a:ext uri="{FF2B5EF4-FFF2-40B4-BE49-F238E27FC236}">
                <a16:creationId xmlns:a16="http://schemas.microsoft.com/office/drawing/2014/main" id="{CDC7EDF7-2C2F-E4D2-95E3-AD6E1E9CCC52}"/>
              </a:ext>
            </a:extLst>
          </p:cNvPr>
          <p:cNvSpPr>
            <a:spLocks noGrp="1"/>
          </p:cNvSpPr>
          <p:nvPr>
            <p:ph type="title"/>
          </p:nvPr>
        </p:nvSpPr>
        <p:spPr>
          <a:xfrm>
            <a:off x="537373" y="381000"/>
            <a:ext cx="4380185" cy="903452"/>
          </a:xfrm>
        </p:spPr>
        <p:txBody>
          <a:bodyPr vert="horz" wrap="square" rIns="0">
            <a:spAutoFit/>
          </a:body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E18A3FB9-AF3B-3124-CC9A-657F04F9630C}"/>
              </a:ext>
            </a:extLst>
          </p:cNvPr>
          <p:cNvSpPr>
            <a:spLocks noGrp="1"/>
          </p:cNvSpPr>
          <p:nvPr>
            <p:ph sz="quarter" idx="17" hasCustomPrompt="1"/>
          </p:nvPr>
        </p:nvSpPr>
        <p:spPr>
          <a:xfrm>
            <a:off x="6256519" y="1829804"/>
            <a:ext cx="5408650" cy="1216152"/>
          </a:xfrm>
          <a:solidFill>
            <a:schemeClr val="accent3">
              <a:alpha val="38000"/>
            </a:schemeClr>
          </a:solidFill>
        </p:spPr>
        <p:txBody>
          <a:bodyPr lIns="182880" tIns="274320" rIns="182880" bIns="274320"/>
          <a:lstStyle>
            <a:lvl1pPr marL="0" indent="0">
              <a:lnSpc>
                <a:spcPct val="70000"/>
              </a:lnSpc>
              <a:spcBef>
                <a:spcPts val="0"/>
              </a:spcBef>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p:txBody>
      </p:sp>
      <p:sp>
        <p:nvSpPr>
          <p:cNvPr id="17" name="Content Placeholder 8">
            <a:extLst>
              <a:ext uri="{FF2B5EF4-FFF2-40B4-BE49-F238E27FC236}">
                <a16:creationId xmlns:a16="http://schemas.microsoft.com/office/drawing/2014/main" id="{7182D7A1-18F9-CE06-0677-AE58A388316E}"/>
              </a:ext>
            </a:extLst>
          </p:cNvPr>
          <p:cNvSpPr>
            <a:spLocks noGrp="1"/>
          </p:cNvSpPr>
          <p:nvPr>
            <p:ph sz="quarter" idx="18" hasCustomPrompt="1"/>
          </p:nvPr>
        </p:nvSpPr>
        <p:spPr>
          <a:xfrm>
            <a:off x="5509810" y="1831315"/>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2" name="Content Placeholder 11">
            <a:extLst>
              <a:ext uri="{FF2B5EF4-FFF2-40B4-BE49-F238E27FC236}">
                <a16:creationId xmlns:a16="http://schemas.microsoft.com/office/drawing/2014/main" id="{3C94CEA1-F514-DB08-A68E-525EBF954512}"/>
              </a:ext>
            </a:extLst>
          </p:cNvPr>
          <p:cNvSpPr>
            <a:spLocks noGrp="1"/>
          </p:cNvSpPr>
          <p:nvPr>
            <p:ph sz="quarter" idx="19" hasCustomPrompt="1"/>
          </p:nvPr>
        </p:nvSpPr>
        <p:spPr>
          <a:xfrm>
            <a:off x="6256519" y="3309299"/>
            <a:ext cx="5408650" cy="1216152"/>
          </a:xfrm>
          <a:solidFill>
            <a:schemeClr val="accent3">
              <a:alpha val="38000"/>
            </a:schemeClr>
          </a:solidFill>
        </p:spPr>
        <p:txBody>
          <a:bodyPr lIns="182880" tIns="274320" rIns="182880" bIns="274320"/>
          <a:lstStyle>
            <a:lvl1pPr marL="0" indent="0">
              <a:lnSpc>
                <a:spcPct val="70000"/>
              </a:lnSpc>
              <a:spcBef>
                <a:spcPts val="0"/>
              </a:spcBef>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p:txBody>
      </p:sp>
      <p:sp>
        <p:nvSpPr>
          <p:cNvPr id="3" name="Content Placeholder 8">
            <a:extLst>
              <a:ext uri="{FF2B5EF4-FFF2-40B4-BE49-F238E27FC236}">
                <a16:creationId xmlns:a16="http://schemas.microsoft.com/office/drawing/2014/main" id="{988FD8C5-6B8E-A83E-1BAB-205757A8D3D9}"/>
              </a:ext>
            </a:extLst>
          </p:cNvPr>
          <p:cNvSpPr>
            <a:spLocks noGrp="1"/>
          </p:cNvSpPr>
          <p:nvPr>
            <p:ph sz="quarter" idx="20" hasCustomPrompt="1"/>
          </p:nvPr>
        </p:nvSpPr>
        <p:spPr>
          <a:xfrm>
            <a:off x="5509810" y="3310053"/>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10" name="Content Placeholder 11">
            <a:extLst>
              <a:ext uri="{FF2B5EF4-FFF2-40B4-BE49-F238E27FC236}">
                <a16:creationId xmlns:a16="http://schemas.microsoft.com/office/drawing/2014/main" id="{B42C17B7-3EAB-771E-3411-ECA765834423}"/>
              </a:ext>
            </a:extLst>
          </p:cNvPr>
          <p:cNvSpPr>
            <a:spLocks noGrp="1"/>
          </p:cNvSpPr>
          <p:nvPr>
            <p:ph sz="quarter" idx="21" hasCustomPrompt="1"/>
          </p:nvPr>
        </p:nvSpPr>
        <p:spPr>
          <a:xfrm>
            <a:off x="6256519" y="4788793"/>
            <a:ext cx="5455243" cy="1216152"/>
          </a:xfrm>
          <a:solidFill>
            <a:schemeClr val="accent3">
              <a:alpha val="38000"/>
            </a:schemeClr>
          </a:solidFill>
        </p:spPr>
        <p:txBody>
          <a:bodyPr lIns="182880" tIns="274320" rIns="182880" bIns="274320"/>
          <a:lstStyle>
            <a:lvl1pPr marL="0" indent="0">
              <a:lnSpc>
                <a:spcPct val="70000"/>
              </a:lnSpc>
              <a:spcBef>
                <a:spcPts val="0"/>
              </a:spcBef>
              <a:spcAft>
                <a:spcPts val="200"/>
              </a:spcAft>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sz="1600"/>
            </a:lvl2pPr>
            <a:lvl3pPr marL="574675" indent="-228600">
              <a:buClrTx/>
              <a:buFont typeface="Arial" panose="020B0604020202020204" pitchFamily="34" charset="0"/>
              <a:buNone/>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p:txBody>
      </p:sp>
      <p:sp>
        <p:nvSpPr>
          <p:cNvPr id="11" name="Content Placeholder 8">
            <a:extLst>
              <a:ext uri="{FF2B5EF4-FFF2-40B4-BE49-F238E27FC236}">
                <a16:creationId xmlns:a16="http://schemas.microsoft.com/office/drawing/2014/main" id="{A8756557-358D-9433-BCE1-558A351DEFB5}"/>
              </a:ext>
            </a:extLst>
          </p:cNvPr>
          <p:cNvSpPr>
            <a:spLocks noGrp="1"/>
          </p:cNvSpPr>
          <p:nvPr>
            <p:ph sz="quarter" idx="22" hasCustomPrompt="1"/>
          </p:nvPr>
        </p:nvSpPr>
        <p:spPr>
          <a:xfrm>
            <a:off x="5509810" y="4788791"/>
            <a:ext cx="586190" cy="586190"/>
          </a:xfrm>
        </p:spPr>
        <p:txBody>
          <a:bodyPr anchor="t"/>
          <a:lstStyle>
            <a:lvl1pPr algn="r">
              <a:buNone/>
              <a:defRPr sz="3200" b="0">
                <a:solidFill>
                  <a:schemeClr val="accent4"/>
                </a:solidFill>
              </a:defRPr>
            </a:lvl1pPr>
            <a:lvl2pPr>
              <a:buNone/>
              <a:defRPr/>
            </a:lvl2pPr>
            <a:lvl3pPr>
              <a:buNone/>
              <a:defRPr/>
            </a:lvl3pPr>
            <a:lvl4pPr>
              <a:buNone/>
              <a:defRPr/>
            </a:lvl4pPr>
            <a:lvl5pPr>
              <a:buNone/>
              <a:defRPr/>
            </a:lvl5pPr>
          </a:lstStyle>
          <a:p>
            <a:pPr lvl="0"/>
            <a:r>
              <a:rPr lang="en-US" dirty="0"/>
              <a:t>00.</a:t>
            </a:r>
          </a:p>
        </p:txBody>
      </p:sp>
      <p:sp>
        <p:nvSpPr>
          <p:cNvPr id="14" name="Text Placeholder 13">
            <a:extLst>
              <a:ext uri="{FF2B5EF4-FFF2-40B4-BE49-F238E27FC236}">
                <a16:creationId xmlns:a16="http://schemas.microsoft.com/office/drawing/2014/main" id="{F7C425FD-2878-7C06-19AE-8D7F58CDFCB1}"/>
              </a:ext>
            </a:extLst>
          </p:cNvPr>
          <p:cNvSpPr>
            <a:spLocks noGrp="1"/>
          </p:cNvSpPr>
          <p:nvPr>
            <p:ph type="body" sz="quarter" idx="23" hasCustomPrompt="1"/>
          </p:nvPr>
        </p:nvSpPr>
        <p:spPr>
          <a:xfrm>
            <a:off x="536303" y="1914525"/>
            <a:ext cx="4380185" cy="3460750"/>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18278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 Columns w Dark Headline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E1155-3117-DD23-EB76-6CED14DF3150}"/>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0A14CEB1-0196-CEF1-9B25-F6058098BA6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466C1F3-3F0D-CCC2-6A32-3AD680113A68}"/>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6" name="Text Placeholder 5">
            <a:extLst>
              <a:ext uri="{FF2B5EF4-FFF2-40B4-BE49-F238E27FC236}">
                <a16:creationId xmlns:a16="http://schemas.microsoft.com/office/drawing/2014/main" id="{300B8863-89E4-8579-C57D-AD92BC71E5AD}"/>
              </a:ext>
            </a:extLst>
          </p:cNvPr>
          <p:cNvSpPr>
            <a:spLocks noGrp="1"/>
          </p:cNvSpPr>
          <p:nvPr>
            <p:ph type="body" sz="quarter" idx="12"/>
          </p:nvPr>
        </p:nvSpPr>
        <p:spPr>
          <a:xfrm>
            <a:off x="537060" y="2227142"/>
            <a:ext cx="3412641" cy="3716457"/>
          </a:xfrm>
          <a:solidFill>
            <a:schemeClr val="accent3">
              <a:alpha val="38000"/>
            </a:schemeClr>
          </a:solid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5">
            <a:extLst>
              <a:ext uri="{FF2B5EF4-FFF2-40B4-BE49-F238E27FC236}">
                <a16:creationId xmlns:a16="http://schemas.microsoft.com/office/drawing/2014/main" id="{8F968D32-289B-FB86-CF4B-434F4C7A8638}"/>
              </a:ext>
            </a:extLst>
          </p:cNvPr>
          <p:cNvSpPr>
            <a:spLocks noGrp="1"/>
          </p:cNvSpPr>
          <p:nvPr>
            <p:ph type="body" sz="quarter" idx="13"/>
          </p:nvPr>
        </p:nvSpPr>
        <p:spPr>
          <a:xfrm>
            <a:off x="4325288" y="2227142"/>
            <a:ext cx="3412641" cy="3716457"/>
          </a:xfrm>
          <a:solidFill>
            <a:schemeClr val="accent3">
              <a:alpha val="38000"/>
            </a:schemeClr>
          </a:solid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5">
            <a:extLst>
              <a:ext uri="{FF2B5EF4-FFF2-40B4-BE49-F238E27FC236}">
                <a16:creationId xmlns:a16="http://schemas.microsoft.com/office/drawing/2014/main" id="{2656456C-5FDC-5720-6637-FF0F208FCF52}"/>
              </a:ext>
            </a:extLst>
          </p:cNvPr>
          <p:cNvSpPr>
            <a:spLocks noGrp="1"/>
          </p:cNvSpPr>
          <p:nvPr>
            <p:ph type="body" sz="quarter" idx="14"/>
          </p:nvPr>
        </p:nvSpPr>
        <p:spPr>
          <a:xfrm>
            <a:off x="8123375" y="2227142"/>
            <a:ext cx="3412641" cy="3716457"/>
          </a:xfrm>
          <a:solidFill>
            <a:schemeClr val="accent3">
              <a:alpha val="38000"/>
            </a:schemeClr>
          </a:solidFill>
        </p:spPr>
        <p:txBody>
          <a:bodyPr lIns="182880" tIns="182880" rIns="182880" bIns="18288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a:extLst>
              <a:ext uri="{FF2B5EF4-FFF2-40B4-BE49-F238E27FC236}">
                <a16:creationId xmlns:a16="http://schemas.microsoft.com/office/drawing/2014/main" id="{1C67FA30-1837-BA54-9525-85839A20843A}"/>
              </a:ext>
            </a:extLst>
          </p:cNvPr>
          <p:cNvSpPr>
            <a:spLocks noGrp="1"/>
          </p:cNvSpPr>
          <p:nvPr>
            <p:ph type="body" sz="quarter" idx="15" hasCustomPrompt="1"/>
          </p:nvPr>
        </p:nvSpPr>
        <p:spPr>
          <a:xfrm>
            <a:off x="537060" y="1407992"/>
            <a:ext cx="3408264" cy="819150"/>
          </a:xfrm>
          <a:solidFill>
            <a:schemeClr val="tx2"/>
          </a:solidFill>
        </p:spPr>
        <p:txBody>
          <a:bodyPr lIns="91440" tIns="91440" rIns="91440" bIns="91440" anchor="ctr"/>
          <a:lstStyle>
            <a:lvl1pPr algn="ctr">
              <a:lnSpc>
                <a:spcPct val="90000"/>
              </a:lnSpc>
              <a:spcBef>
                <a:spcPts val="0"/>
              </a:spcBef>
              <a:spcAft>
                <a:spcPts val="0"/>
              </a:spcAft>
              <a:buNone/>
              <a:defRPr b="1">
                <a:solidFill>
                  <a:schemeClr val="bg1"/>
                </a:solidFill>
              </a:defRPr>
            </a:lvl1pPr>
          </a:lstStyle>
          <a:p>
            <a:pPr lvl="0"/>
            <a:r>
              <a:rPr lang="en-US" dirty="0"/>
              <a:t>Headline goes here</a:t>
            </a:r>
            <a:br>
              <a:rPr lang="en-US" dirty="0"/>
            </a:br>
            <a:r>
              <a:rPr lang="en-US" dirty="0"/>
              <a:t>two lines</a:t>
            </a:r>
          </a:p>
        </p:txBody>
      </p:sp>
      <p:sp>
        <p:nvSpPr>
          <p:cNvPr id="11" name="Text Placeholder 9">
            <a:extLst>
              <a:ext uri="{FF2B5EF4-FFF2-40B4-BE49-F238E27FC236}">
                <a16:creationId xmlns:a16="http://schemas.microsoft.com/office/drawing/2014/main" id="{0A8CDD89-341F-92AE-37A2-8379F1236F47}"/>
              </a:ext>
            </a:extLst>
          </p:cNvPr>
          <p:cNvSpPr>
            <a:spLocks noGrp="1"/>
          </p:cNvSpPr>
          <p:nvPr>
            <p:ph type="body" sz="quarter" idx="16" hasCustomPrompt="1"/>
          </p:nvPr>
        </p:nvSpPr>
        <p:spPr>
          <a:xfrm>
            <a:off x="4325288" y="1407992"/>
            <a:ext cx="3412641" cy="819150"/>
          </a:xfrm>
          <a:solidFill>
            <a:schemeClr val="tx2"/>
          </a:solidFill>
        </p:spPr>
        <p:txBody>
          <a:bodyPr lIns="91440" tIns="91440" rIns="91440" bIns="91440" anchor="ctr"/>
          <a:lstStyle>
            <a:lvl1pPr algn="ctr">
              <a:lnSpc>
                <a:spcPct val="90000"/>
              </a:lnSpc>
              <a:spcBef>
                <a:spcPts val="0"/>
              </a:spcBef>
              <a:spcAft>
                <a:spcPts val="0"/>
              </a:spcAft>
              <a:buNone/>
              <a:defRPr b="1">
                <a:solidFill>
                  <a:schemeClr val="bg1"/>
                </a:solidFill>
              </a:defRPr>
            </a:lvl1pPr>
          </a:lstStyle>
          <a:p>
            <a:pPr lvl="0"/>
            <a:r>
              <a:rPr lang="en-US" dirty="0"/>
              <a:t>Headline goes here</a:t>
            </a:r>
            <a:br>
              <a:rPr lang="en-US" dirty="0"/>
            </a:br>
            <a:r>
              <a:rPr lang="en-US" dirty="0"/>
              <a:t>two lines</a:t>
            </a:r>
          </a:p>
        </p:txBody>
      </p:sp>
      <p:sp>
        <p:nvSpPr>
          <p:cNvPr id="12" name="Text Placeholder 9">
            <a:extLst>
              <a:ext uri="{FF2B5EF4-FFF2-40B4-BE49-F238E27FC236}">
                <a16:creationId xmlns:a16="http://schemas.microsoft.com/office/drawing/2014/main" id="{2410AD3A-3C01-F75A-2454-10492F1B437F}"/>
              </a:ext>
            </a:extLst>
          </p:cNvPr>
          <p:cNvSpPr>
            <a:spLocks noGrp="1"/>
          </p:cNvSpPr>
          <p:nvPr>
            <p:ph type="body" sz="quarter" idx="17" hasCustomPrompt="1"/>
          </p:nvPr>
        </p:nvSpPr>
        <p:spPr>
          <a:xfrm>
            <a:off x="8123375" y="1407992"/>
            <a:ext cx="3412641" cy="819150"/>
          </a:xfrm>
          <a:solidFill>
            <a:schemeClr val="tx2"/>
          </a:solidFill>
        </p:spPr>
        <p:txBody>
          <a:bodyPr lIns="91440" tIns="91440" rIns="91440" bIns="91440" anchor="ctr"/>
          <a:lstStyle>
            <a:lvl1pPr algn="ctr">
              <a:lnSpc>
                <a:spcPct val="90000"/>
              </a:lnSpc>
              <a:spcBef>
                <a:spcPts val="0"/>
              </a:spcBef>
              <a:spcAft>
                <a:spcPts val="0"/>
              </a:spcAft>
              <a:buNone/>
              <a:defRPr b="1">
                <a:solidFill>
                  <a:schemeClr val="bg1"/>
                </a:solidFill>
              </a:defRPr>
            </a:lvl1pPr>
          </a:lstStyle>
          <a:p>
            <a:pPr lvl="0"/>
            <a:r>
              <a:rPr lang="en-US" dirty="0"/>
              <a:t>Headline goes here</a:t>
            </a:r>
            <a:br>
              <a:rPr lang="en-US" dirty="0"/>
            </a:br>
            <a:r>
              <a:rPr lang="en-US" dirty="0"/>
              <a:t>two lines</a:t>
            </a:r>
          </a:p>
        </p:txBody>
      </p:sp>
      <p:sp>
        <p:nvSpPr>
          <p:cNvPr id="13" name="Text Placeholder 3">
            <a:extLst>
              <a:ext uri="{FF2B5EF4-FFF2-40B4-BE49-F238E27FC236}">
                <a16:creationId xmlns:a16="http://schemas.microsoft.com/office/drawing/2014/main" id="{61D0678A-CD3F-F9DF-7896-5D0BB1EC7CA0}"/>
              </a:ext>
            </a:extLst>
          </p:cNvPr>
          <p:cNvSpPr>
            <a:spLocks noGrp="1"/>
          </p:cNvSpPr>
          <p:nvPr>
            <p:ph type="body" sz="quarter" idx="18"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Tree>
    <p:extLst>
      <p:ext uri="{BB962C8B-B14F-4D97-AF65-F5344CB8AC3E}">
        <p14:creationId xmlns:p14="http://schemas.microsoft.com/office/powerpoint/2010/main" val="41667028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Quad Content Boxes">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AF32A8E-F77B-E479-55D5-377838DC40A1}"/>
              </a:ext>
            </a:extLst>
          </p:cNvPr>
          <p:cNvGraphicFramePr>
            <a:graphicFrameLocks/>
          </p:cNvGraphicFramePr>
          <p:nvPr userDrawn="1">
            <p:custDataLst>
              <p:tags r:id="rId1"/>
            </p:custDataLst>
            <p:extLst>
              <p:ext uri="{D42A27DB-BD31-4B8C-83A1-F6EECF244321}">
                <p14:modId xmlns:p14="http://schemas.microsoft.com/office/powerpoint/2010/main" val="3747328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5" name="think-cell data - do not delete" hidden="1">
                        <a:extLst>
                          <a:ext uri="{FF2B5EF4-FFF2-40B4-BE49-F238E27FC236}">
                            <a16:creationId xmlns:a16="http://schemas.microsoft.com/office/drawing/2014/main" id="{9AF32A8E-F77B-E479-55D5-377838DC40A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A293700-F8F4-DAE6-3857-2DF364848545}"/>
              </a:ext>
            </a:extLst>
          </p:cNvPr>
          <p:cNvSpPr>
            <a:spLocks noGrp="1"/>
          </p:cNvSpPr>
          <p:nvPr>
            <p:ph type="title"/>
          </p:nvPr>
        </p:nvSpPr>
        <p:spPr/>
        <p:txBody>
          <a:bodyPr vert="horz" rIns="0">
            <a:spAutoFit/>
          </a:bodyPr>
          <a:lstStyle/>
          <a:p>
            <a:r>
              <a:rPr lang="en-US"/>
              <a:t>Click to edit Master title style</a:t>
            </a:r>
          </a:p>
        </p:txBody>
      </p:sp>
      <p:sp>
        <p:nvSpPr>
          <p:cNvPr id="3" name="Footer Placeholder 2">
            <a:extLst>
              <a:ext uri="{FF2B5EF4-FFF2-40B4-BE49-F238E27FC236}">
                <a16:creationId xmlns:a16="http://schemas.microsoft.com/office/drawing/2014/main" id="{8A009953-E7C3-7BA5-2296-148B05239C5F}"/>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BC5A020-E3D1-B838-4A46-B4ADC42BA64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7" name="Text Placeholder 3">
            <a:extLst>
              <a:ext uri="{FF2B5EF4-FFF2-40B4-BE49-F238E27FC236}">
                <a16:creationId xmlns:a16="http://schemas.microsoft.com/office/drawing/2014/main" id="{9897F1D7-878E-5B5C-D913-52459F91465D}"/>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8" name="Content Placeholder 11">
            <a:extLst>
              <a:ext uri="{FF2B5EF4-FFF2-40B4-BE49-F238E27FC236}">
                <a16:creationId xmlns:a16="http://schemas.microsoft.com/office/drawing/2014/main" id="{7FFCF370-3158-98FC-A0C7-1A8F380EC7CE}"/>
              </a:ext>
            </a:extLst>
          </p:cNvPr>
          <p:cNvSpPr>
            <a:spLocks noGrp="1"/>
          </p:cNvSpPr>
          <p:nvPr>
            <p:ph sz="quarter" idx="13" hasCustomPrompt="1"/>
          </p:nvPr>
        </p:nvSpPr>
        <p:spPr>
          <a:xfrm>
            <a:off x="537373" y="1393825"/>
            <a:ext cx="5408650"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1">
            <a:extLst>
              <a:ext uri="{FF2B5EF4-FFF2-40B4-BE49-F238E27FC236}">
                <a16:creationId xmlns:a16="http://schemas.microsoft.com/office/drawing/2014/main" id="{CAF07349-565C-DD43-B2E5-A3E0BC3443E7}"/>
              </a:ext>
            </a:extLst>
          </p:cNvPr>
          <p:cNvSpPr>
            <a:spLocks noGrp="1"/>
          </p:cNvSpPr>
          <p:nvPr>
            <p:ph sz="quarter" idx="15" hasCustomPrompt="1"/>
          </p:nvPr>
        </p:nvSpPr>
        <p:spPr>
          <a:xfrm>
            <a:off x="6215159" y="1393825"/>
            <a:ext cx="5408650"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1">
            <a:extLst>
              <a:ext uri="{FF2B5EF4-FFF2-40B4-BE49-F238E27FC236}">
                <a16:creationId xmlns:a16="http://schemas.microsoft.com/office/drawing/2014/main" id="{B1FF3A64-7414-D5A2-B4FB-8F7ADFB953C6}"/>
              </a:ext>
            </a:extLst>
          </p:cNvPr>
          <p:cNvSpPr>
            <a:spLocks noGrp="1"/>
          </p:cNvSpPr>
          <p:nvPr>
            <p:ph sz="quarter" idx="16" hasCustomPrompt="1"/>
          </p:nvPr>
        </p:nvSpPr>
        <p:spPr>
          <a:xfrm>
            <a:off x="537373" y="3796784"/>
            <a:ext cx="5408650"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1">
            <a:extLst>
              <a:ext uri="{FF2B5EF4-FFF2-40B4-BE49-F238E27FC236}">
                <a16:creationId xmlns:a16="http://schemas.microsoft.com/office/drawing/2014/main" id="{EAAEF78B-A66D-C835-510A-AEEB5978C118}"/>
              </a:ext>
            </a:extLst>
          </p:cNvPr>
          <p:cNvSpPr>
            <a:spLocks noGrp="1"/>
          </p:cNvSpPr>
          <p:nvPr>
            <p:ph sz="quarter" idx="17" hasCustomPrompt="1"/>
          </p:nvPr>
        </p:nvSpPr>
        <p:spPr>
          <a:xfrm>
            <a:off x="6215159" y="3796784"/>
            <a:ext cx="5408650"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90220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Quad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2740A-54E9-0CF9-D076-12B69BAACA3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99ED7DA7-4722-771D-57FE-9DF59A1010FE}"/>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CF20CB58-D1D3-D858-8729-E06D7DB16BE6}"/>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99DDFA0C-29E7-A536-2067-E72A5F0E1918}"/>
              </a:ext>
            </a:extLst>
          </p:cNvPr>
          <p:cNvSpPr>
            <a:spLocks noGrp="1"/>
          </p:cNvSpPr>
          <p:nvPr>
            <p:ph type="body" sz="quarter" idx="12"/>
          </p:nvPr>
        </p:nvSpPr>
        <p:spPr>
          <a:xfrm>
            <a:off x="537373" y="841254"/>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Rectangle 5">
            <a:extLst>
              <a:ext uri="{FF2B5EF4-FFF2-40B4-BE49-F238E27FC236}">
                <a16:creationId xmlns:a16="http://schemas.microsoft.com/office/drawing/2014/main" id="{34E7DC09-B689-BD36-5DEC-CC6F02A81080}"/>
              </a:ext>
            </a:extLst>
          </p:cNvPr>
          <p:cNvSpPr/>
          <p:nvPr userDrawn="1"/>
        </p:nvSpPr>
        <p:spPr>
          <a:xfrm>
            <a:off x="537373" y="1548882"/>
            <a:ext cx="5396896" cy="188011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7" name="Rectangle 6">
            <a:extLst>
              <a:ext uri="{FF2B5EF4-FFF2-40B4-BE49-F238E27FC236}">
                <a16:creationId xmlns:a16="http://schemas.microsoft.com/office/drawing/2014/main" id="{D37B430B-E175-BA49-2A6F-1692CF2578E6}"/>
              </a:ext>
            </a:extLst>
          </p:cNvPr>
          <p:cNvSpPr/>
          <p:nvPr userDrawn="1"/>
        </p:nvSpPr>
        <p:spPr>
          <a:xfrm>
            <a:off x="6216602" y="1548882"/>
            <a:ext cx="5432935" cy="188011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8" name="Rectangle 7">
            <a:extLst>
              <a:ext uri="{FF2B5EF4-FFF2-40B4-BE49-F238E27FC236}">
                <a16:creationId xmlns:a16="http://schemas.microsoft.com/office/drawing/2014/main" id="{D8FD7035-EC2F-6DF7-AA71-0DF1F42157C9}"/>
              </a:ext>
            </a:extLst>
          </p:cNvPr>
          <p:cNvSpPr/>
          <p:nvPr userDrawn="1"/>
        </p:nvSpPr>
        <p:spPr>
          <a:xfrm>
            <a:off x="537373" y="3682314"/>
            <a:ext cx="5396896" cy="1880118"/>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9" name="Rectangle 8">
            <a:extLst>
              <a:ext uri="{FF2B5EF4-FFF2-40B4-BE49-F238E27FC236}">
                <a16:creationId xmlns:a16="http://schemas.microsoft.com/office/drawing/2014/main" id="{2091029D-25AB-7E05-0F0B-1D82611EABFA}"/>
              </a:ext>
            </a:extLst>
          </p:cNvPr>
          <p:cNvSpPr/>
          <p:nvPr userDrawn="1"/>
        </p:nvSpPr>
        <p:spPr>
          <a:xfrm>
            <a:off x="6216602" y="3682314"/>
            <a:ext cx="5432935" cy="1880118"/>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10" name="Circle: Hollow 9">
            <a:extLst>
              <a:ext uri="{FF2B5EF4-FFF2-40B4-BE49-F238E27FC236}">
                <a16:creationId xmlns:a16="http://schemas.microsoft.com/office/drawing/2014/main" id="{A1EEB856-C04D-DF1D-F42E-F3F5FADACCAE}"/>
              </a:ext>
            </a:extLst>
          </p:cNvPr>
          <p:cNvSpPr/>
          <p:nvPr userDrawn="1"/>
        </p:nvSpPr>
        <p:spPr>
          <a:xfrm>
            <a:off x="5019869" y="2464836"/>
            <a:ext cx="2152262" cy="2152262"/>
          </a:xfrm>
          <a:prstGeom prst="donut">
            <a:avLst>
              <a:gd name="adj" fmla="val 4039"/>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err="1">
              <a:solidFill>
                <a:schemeClr val="tx1"/>
              </a:solidFill>
            </a:endParaRPr>
          </a:p>
        </p:txBody>
      </p:sp>
      <p:sp>
        <p:nvSpPr>
          <p:cNvPr id="12" name="Online Image Placeholder 11">
            <a:extLst>
              <a:ext uri="{FF2B5EF4-FFF2-40B4-BE49-F238E27FC236}">
                <a16:creationId xmlns:a16="http://schemas.microsoft.com/office/drawing/2014/main" id="{E539741F-D9DE-FFB5-BE0C-950764C63938}"/>
              </a:ext>
            </a:extLst>
          </p:cNvPr>
          <p:cNvSpPr>
            <a:spLocks noGrp="1"/>
          </p:cNvSpPr>
          <p:nvPr>
            <p:ph type="clipArt" sz="quarter" idx="13" hasCustomPrompt="1"/>
          </p:nvPr>
        </p:nvSpPr>
        <p:spPr>
          <a:xfrm>
            <a:off x="727075" y="2413000"/>
            <a:ext cx="828675" cy="827088"/>
          </a:xfrm>
        </p:spPr>
        <p:txBody>
          <a:bodyPr/>
          <a:lstStyle>
            <a:lvl1pPr algn="ctr">
              <a:buNone/>
              <a:defRPr sz="1400">
                <a:solidFill>
                  <a:schemeClr val="bg1"/>
                </a:solidFill>
              </a:defRPr>
            </a:lvl1pPr>
          </a:lstStyle>
          <a:p>
            <a:r>
              <a:rPr lang="en-US" dirty="0"/>
              <a:t>Icon</a:t>
            </a:r>
          </a:p>
        </p:txBody>
      </p:sp>
      <p:sp>
        <p:nvSpPr>
          <p:cNvPr id="14" name="Online Image Placeholder 11">
            <a:extLst>
              <a:ext uri="{FF2B5EF4-FFF2-40B4-BE49-F238E27FC236}">
                <a16:creationId xmlns:a16="http://schemas.microsoft.com/office/drawing/2014/main" id="{2598D6EE-6D32-3D9B-3524-DF2337C3475B}"/>
              </a:ext>
            </a:extLst>
          </p:cNvPr>
          <p:cNvSpPr>
            <a:spLocks noGrp="1"/>
          </p:cNvSpPr>
          <p:nvPr>
            <p:ph type="clipArt" sz="quarter" idx="14" hasCustomPrompt="1"/>
          </p:nvPr>
        </p:nvSpPr>
        <p:spPr>
          <a:xfrm>
            <a:off x="727075" y="3887068"/>
            <a:ext cx="828675" cy="827088"/>
          </a:xfrm>
        </p:spPr>
        <p:txBody>
          <a:bodyPr/>
          <a:lstStyle>
            <a:lvl1pPr algn="ctr">
              <a:buNone/>
              <a:defRPr sz="1400">
                <a:solidFill>
                  <a:schemeClr val="bg1"/>
                </a:solidFill>
              </a:defRPr>
            </a:lvl1pPr>
          </a:lstStyle>
          <a:p>
            <a:r>
              <a:rPr lang="en-US" dirty="0"/>
              <a:t>Icon</a:t>
            </a:r>
          </a:p>
        </p:txBody>
      </p:sp>
      <p:sp>
        <p:nvSpPr>
          <p:cNvPr id="15" name="Online Image Placeholder 11">
            <a:extLst>
              <a:ext uri="{FF2B5EF4-FFF2-40B4-BE49-F238E27FC236}">
                <a16:creationId xmlns:a16="http://schemas.microsoft.com/office/drawing/2014/main" id="{4EBDA5A5-A211-AE62-D06B-10039D861C33}"/>
              </a:ext>
            </a:extLst>
          </p:cNvPr>
          <p:cNvSpPr>
            <a:spLocks noGrp="1"/>
          </p:cNvSpPr>
          <p:nvPr>
            <p:ph type="clipArt" sz="quarter" idx="15" hasCustomPrompt="1"/>
          </p:nvPr>
        </p:nvSpPr>
        <p:spPr>
          <a:xfrm>
            <a:off x="10567761" y="2413000"/>
            <a:ext cx="828675" cy="827088"/>
          </a:xfrm>
        </p:spPr>
        <p:txBody>
          <a:bodyPr/>
          <a:lstStyle>
            <a:lvl1pPr algn="ctr">
              <a:buNone/>
              <a:defRPr sz="1400">
                <a:solidFill>
                  <a:schemeClr val="bg1"/>
                </a:solidFill>
              </a:defRPr>
            </a:lvl1pPr>
          </a:lstStyle>
          <a:p>
            <a:r>
              <a:rPr lang="en-US" dirty="0"/>
              <a:t>Icon</a:t>
            </a:r>
          </a:p>
        </p:txBody>
      </p:sp>
      <p:sp>
        <p:nvSpPr>
          <p:cNvPr id="16" name="Online Image Placeholder 11">
            <a:extLst>
              <a:ext uri="{FF2B5EF4-FFF2-40B4-BE49-F238E27FC236}">
                <a16:creationId xmlns:a16="http://schemas.microsoft.com/office/drawing/2014/main" id="{4D18FDEE-14C1-97F8-C579-79F5B74BD85A}"/>
              </a:ext>
            </a:extLst>
          </p:cNvPr>
          <p:cNvSpPr>
            <a:spLocks noGrp="1"/>
          </p:cNvSpPr>
          <p:nvPr>
            <p:ph type="clipArt" sz="quarter" idx="16" hasCustomPrompt="1"/>
          </p:nvPr>
        </p:nvSpPr>
        <p:spPr>
          <a:xfrm>
            <a:off x="10567761" y="3887068"/>
            <a:ext cx="828675" cy="827088"/>
          </a:xfrm>
        </p:spPr>
        <p:txBody>
          <a:bodyPr/>
          <a:lstStyle>
            <a:lvl1pPr algn="ctr">
              <a:buNone/>
              <a:defRPr sz="1400">
                <a:solidFill>
                  <a:schemeClr val="bg1"/>
                </a:solidFill>
              </a:defRPr>
            </a:lvl1pPr>
          </a:lstStyle>
          <a:p>
            <a:r>
              <a:rPr lang="en-US" dirty="0"/>
              <a:t>Icon</a:t>
            </a:r>
          </a:p>
        </p:txBody>
      </p:sp>
      <p:sp>
        <p:nvSpPr>
          <p:cNvPr id="18" name="Text Placeholder 17">
            <a:extLst>
              <a:ext uri="{FF2B5EF4-FFF2-40B4-BE49-F238E27FC236}">
                <a16:creationId xmlns:a16="http://schemas.microsoft.com/office/drawing/2014/main" id="{4CFD6A14-E952-1ADC-9DEB-8CBD82228D3D}"/>
              </a:ext>
            </a:extLst>
          </p:cNvPr>
          <p:cNvSpPr>
            <a:spLocks noGrp="1"/>
          </p:cNvSpPr>
          <p:nvPr>
            <p:ph type="body" sz="quarter" idx="17"/>
          </p:nvPr>
        </p:nvSpPr>
        <p:spPr>
          <a:xfrm>
            <a:off x="727075" y="1716088"/>
            <a:ext cx="4970463" cy="531812"/>
          </a:xfrm>
        </p:spPr>
        <p:txBody>
          <a:bodyPr/>
          <a:lstStyle>
            <a:lvl1pPr marL="0" indent="0">
              <a:lnSpc>
                <a:spcPct val="90000"/>
              </a:lnSpc>
              <a:spcBef>
                <a:spcPts val="0"/>
              </a:spcBef>
              <a:spcAft>
                <a:spcPts val="0"/>
              </a:spcAft>
              <a:buFont typeface="Arial" panose="020B0604020202020204" pitchFamily="34" charset="0"/>
              <a:buChar char="​"/>
              <a:defRPr sz="2400">
                <a:solidFill>
                  <a:schemeClr val="bg1"/>
                </a:solidFill>
              </a:defRPr>
            </a:lvl1pPr>
            <a:lvl2pPr marL="0" indent="1588">
              <a:lnSpc>
                <a:spcPct val="90000"/>
              </a:lnSpc>
              <a:spcBef>
                <a:spcPts val="0"/>
              </a:spcBef>
              <a:spcAft>
                <a:spcPts val="0"/>
              </a:spcAft>
              <a:buFont typeface="Arial" panose="020B0604020202020204" pitchFamily="34" charset="0"/>
              <a:buChar char="​"/>
              <a:defRPr>
                <a:solidFill>
                  <a:schemeClr val="bg1"/>
                </a:solidFill>
              </a:defRPr>
            </a:lvl2pPr>
            <a:lvl3pPr marL="0" indent="0">
              <a:lnSpc>
                <a:spcPct val="90000"/>
              </a:lnSpc>
              <a:spcBef>
                <a:spcPts val="0"/>
              </a:spcBef>
              <a:spcAft>
                <a:spcPts val="0"/>
              </a:spcAft>
              <a:buFont typeface="Arial" panose="020B0604020202020204" pitchFamily="34" charset="0"/>
              <a:buChar char="​"/>
              <a:defRPr>
                <a:solidFill>
                  <a:schemeClr val="bg1"/>
                </a:solidFill>
              </a:defRPr>
            </a:lvl3pPr>
            <a:lvl4pPr>
              <a:lnSpc>
                <a:spcPct val="90000"/>
              </a:lnSpc>
              <a:spcBef>
                <a:spcPts val="0"/>
              </a:spcBef>
              <a:spcAft>
                <a:spcPts val="0"/>
              </a:spcAft>
              <a:defRPr>
                <a:solidFill>
                  <a:schemeClr val="bg1"/>
                </a:solidFill>
              </a:defRPr>
            </a:lvl4pPr>
            <a:lvl5pPr>
              <a:lnSpc>
                <a:spcPct val="90000"/>
              </a:lnSpc>
              <a:spcBef>
                <a:spcPts val="0"/>
              </a:spcBef>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Text Placeholder 17">
            <a:extLst>
              <a:ext uri="{FF2B5EF4-FFF2-40B4-BE49-F238E27FC236}">
                <a16:creationId xmlns:a16="http://schemas.microsoft.com/office/drawing/2014/main" id="{D41F789B-D7E5-0749-EFAA-7050CEC492C1}"/>
              </a:ext>
            </a:extLst>
          </p:cNvPr>
          <p:cNvSpPr>
            <a:spLocks noGrp="1"/>
          </p:cNvSpPr>
          <p:nvPr>
            <p:ph type="body" sz="quarter" idx="18"/>
          </p:nvPr>
        </p:nvSpPr>
        <p:spPr>
          <a:xfrm>
            <a:off x="6468512" y="1716088"/>
            <a:ext cx="4970463" cy="531812"/>
          </a:xfrm>
        </p:spPr>
        <p:txBody>
          <a:bodyPr/>
          <a:lstStyle>
            <a:lvl1pPr marL="0" indent="0" algn="r">
              <a:lnSpc>
                <a:spcPct val="90000"/>
              </a:lnSpc>
              <a:spcBef>
                <a:spcPts val="0"/>
              </a:spcBef>
              <a:spcAft>
                <a:spcPts val="0"/>
              </a:spcAft>
              <a:buFont typeface="Arial" panose="020B0604020202020204" pitchFamily="34" charset="0"/>
              <a:buChar char="​"/>
              <a:defRPr sz="2400">
                <a:solidFill>
                  <a:schemeClr val="bg1"/>
                </a:solidFill>
              </a:defRPr>
            </a:lvl1pPr>
            <a:lvl2pPr marL="0" indent="1588" algn="r">
              <a:lnSpc>
                <a:spcPct val="90000"/>
              </a:lnSpc>
              <a:spcBef>
                <a:spcPts val="0"/>
              </a:spcBef>
              <a:spcAft>
                <a:spcPts val="0"/>
              </a:spcAft>
              <a:buFont typeface="Arial" panose="020B0604020202020204" pitchFamily="34" charset="0"/>
              <a:buChar char="​"/>
              <a:defRPr>
                <a:solidFill>
                  <a:schemeClr val="bg1"/>
                </a:solidFill>
              </a:defRPr>
            </a:lvl2pPr>
            <a:lvl3pPr marL="0" indent="0" algn="r">
              <a:lnSpc>
                <a:spcPct val="90000"/>
              </a:lnSpc>
              <a:spcBef>
                <a:spcPts val="0"/>
              </a:spcBef>
              <a:spcAft>
                <a:spcPts val="0"/>
              </a:spcAft>
              <a:buFont typeface="Arial" panose="020B0604020202020204" pitchFamily="34" charset="0"/>
              <a:buChar char="​"/>
              <a:defRPr>
                <a:solidFill>
                  <a:schemeClr val="bg1"/>
                </a:solidFill>
              </a:defRPr>
            </a:lvl3pPr>
            <a:lvl4pPr algn="r">
              <a:lnSpc>
                <a:spcPct val="90000"/>
              </a:lnSpc>
              <a:spcBef>
                <a:spcPts val="0"/>
              </a:spcBef>
              <a:spcAft>
                <a:spcPts val="0"/>
              </a:spcAft>
              <a:defRPr>
                <a:solidFill>
                  <a:schemeClr val="bg1"/>
                </a:solidFill>
              </a:defRPr>
            </a:lvl4pPr>
            <a:lvl5pPr algn="r">
              <a:lnSpc>
                <a:spcPct val="90000"/>
              </a:lnSpc>
              <a:spcBef>
                <a:spcPts val="0"/>
              </a:spcBef>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0" name="Text Placeholder 17">
            <a:extLst>
              <a:ext uri="{FF2B5EF4-FFF2-40B4-BE49-F238E27FC236}">
                <a16:creationId xmlns:a16="http://schemas.microsoft.com/office/drawing/2014/main" id="{87365FEE-0F71-B7EE-3A38-6A0722D1B6D6}"/>
              </a:ext>
            </a:extLst>
          </p:cNvPr>
          <p:cNvSpPr>
            <a:spLocks noGrp="1"/>
          </p:cNvSpPr>
          <p:nvPr>
            <p:ph type="body" sz="quarter" idx="19"/>
          </p:nvPr>
        </p:nvSpPr>
        <p:spPr>
          <a:xfrm>
            <a:off x="727075" y="4814460"/>
            <a:ext cx="4970463" cy="531812"/>
          </a:xfrm>
        </p:spPr>
        <p:txBody>
          <a:bodyPr anchor="b"/>
          <a:lstStyle>
            <a:lvl1pPr marL="0" indent="0">
              <a:lnSpc>
                <a:spcPct val="90000"/>
              </a:lnSpc>
              <a:spcBef>
                <a:spcPts val="0"/>
              </a:spcBef>
              <a:spcAft>
                <a:spcPts val="0"/>
              </a:spcAft>
              <a:buFont typeface="Arial" panose="020B0604020202020204" pitchFamily="34" charset="0"/>
              <a:buChar char="​"/>
              <a:defRPr sz="2400">
                <a:solidFill>
                  <a:schemeClr val="bg1"/>
                </a:solidFill>
              </a:defRPr>
            </a:lvl1pPr>
            <a:lvl2pPr marL="0" indent="1588">
              <a:lnSpc>
                <a:spcPct val="90000"/>
              </a:lnSpc>
              <a:spcBef>
                <a:spcPts val="0"/>
              </a:spcBef>
              <a:spcAft>
                <a:spcPts val="0"/>
              </a:spcAft>
              <a:buFont typeface="Arial" panose="020B0604020202020204" pitchFamily="34" charset="0"/>
              <a:buChar char="​"/>
              <a:defRPr>
                <a:solidFill>
                  <a:schemeClr val="bg1"/>
                </a:solidFill>
              </a:defRPr>
            </a:lvl2pPr>
            <a:lvl3pPr marL="0" indent="0">
              <a:lnSpc>
                <a:spcPct val="90000"/>
              </a:lnSpc>
              <a:spcBef>
                <a:spcPts val="0"/>
              </a:spcBef>
              <a:spcAft>
                <a:spcPts val="0"/>
              </a:spcAft>
              <a:buFont typeface="Arial" panose="020B0604020202020204" pitchFamily="34" charset="0"/>
              <a:buChar char="​"/>
              <a:defRPr>
                <a:solidFill>
                  <a:schemeClr val="bg1"/>
                </a:solidFill>
              </a:defRPr>
            </a:lvl3pPr>
            <a:lvl4pPr>
              <a:lnSpc>
                <a:spcPct val="90000"/>
              </a:lnSpc>
              <a:spcBef>
                <a:spcPts val="0"/>
              </a:spcBef>
              <a:spcAft>
                <a:spcPts val="0"/>
              </a:spcAft>
              <a:defRPr>
                <a:solidFill>
                  <a:schemeClr val="bg1"/>
                </a:solidFill>
              </a:defRPr>
            </a:lvl4pPr>
            <a:lvl5pPr>
              <a:lnSpc>
                <a:spcPct val="90000"/>
              </a:lnSpc>
              <a:spcBef>
                <a:spcPts val="0"/>
              </a:spcBef>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a:extLst>
              <a:ext uri="{FF2B5EF4-FFF2-40B4-BE49-F238E27FC236}">
                <a16:creationId xmlns:a16="http://schemas.microsoft.com/office/drawing/2014/main" id="{6E660112-3DA5-7E78-6EA6-977B4F584F75}"/>
              </a:ext>
            </a:extLst>
          </p:cNvPr>
          <p:cNvSpPr>
            <a:spLocks noGrp="1"/>
          </p:cNvSpPr>
          <p:nvPr>
            <p:ph type="body" sz="quarter" idx="20"/>
          </p:nvPr>
        </p:nvSpPr>
        <p:spPr>
          <a:xfrm>
            <a:off x="6468512" y="4814460"/>
            <a:ext cx="4970463" cy="531812"/>
          </a:xfrm>
        </p:spPr>
        <p:txBody>
          <a:bodyPr anchor="b"/>
          <a:lstStyle>
            <a:lvl1pPr marL="0" indent="0" algn="r">
              <a:lnSpc>
                <a:spcPct val="90000"/>
              </a:lnSpc>
              <a:spcBef>
                <a:spcPts val="0"/>
              </a:spcBef>
              <a:spcAft>
                <a:spcPts val="0"/>
              </a:spcAft>
              <a:buFont typeface="Arial" panose="020B0604020202020204" pitchFamily="34" charset="0"/>
              <a:buChar char="​"/>
              <a:defRPr sz="2400">
                <a:solidFill>
                  <a:schemeClr val="bg1"/>
                </a:solidFill>
              </a:defRPr>
            </a:lvl1pPr>
            <a:lvl2pPr marL="0" indent="1588" algn="r">
              <a:lnSpc>
                <a:spcPct val="90000"/>
              </a:lnSpc>
              <a:spcBef>
                <a:spcPts val="0"/>
              </a:spcBef>
              <a:spcAft>
                <a:spcPts val="0"/>
              </a:spcAft>
              <a:buFont typeface="Arial" panose="020B0604020202020204" pitchFamily="34" charset="0"/>
              <a:buChar char="​"/>
              <a:defRPr>
                <a:solidFill>
                  <a:schemeClr val="bg1"/>
                </a:solidFill>
              </a:defRPr>
            </a:lvl2pPr>
            <a:lvl3pPr marL="0" indent="0" algn="r">
              <a:lnSpc>
                <a:spcPct val="90000"/>
              </a:lnSpc>
              <a:spcBef>
                <a:spcPts val="0"/>
              </a:spcBef>
              <a:spcAft>
                <a:spcPts val="0"/>
              </a:spcAft>
              <a:buFont typeface="Arial" panose="020B0604020202020204" pitchFamily="34" charset="0"/>
              <a:buChar char="​"/>
              <a:defRPr>
                <a:solidFill>
                  <a:schemeClr val="bg1"/>
                </a:solidFill>
              </a:defRPr>
            </a:lvl3pPr>
            <a:lvl4pPr algn="r">
              <a:lnSpc>
                <a:spcPct val="90000"/>
              </a:lnSpc>
              <a:spcBef>
                <a:spcPts val="0"/>
              </a:spcBef>
              <a:spcAft>
                <a:spcPts val="0"/>
              </a:spcAft>
              <a:defRPr>
                <a:solidFill>
                  <a:schemeClr val="bg1"/>
                </a:solidFill>
              </a:defRPr>
            </a:lvl4pPr>
            <a:lvl5pPr algn="r">
              <a:lnSpc>
                <a:spcPct val="90000"/>
              </a:lnSpc>
              <a:spcBef>
                <a:spcPts val="0"/>
              </a:spcBef>
              <a:spcAft>
                <a:spcPts val="0"/>
              </a:spcAf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1915280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 Content Boxes">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094DB893-A293-A69F-8292-7899A897CE2F}"/>
              </a:ext>
            </a:extLst>
          </p:cNvPr>
          <p:cNvGraphicFramePr>
            <a:graphicFrameLocks/>
          </p:cNvGraphicFramePr>
          <p:nvPr userDrawn="1">
            <p:custDataLst>
              <p:tags r:id="rId1"/>
            </p:custDataLst>
            <p:extLst>
              <p:ext uri="{D42A27DB-BD31-4B8C-83A1-F6EECF244321}">
                <p14:modId xmlns:p14="http://schemas.microsoft.com/office/powerpoint/2010/main" val="26538298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6" name="think-cell data - do not delete" hidden="1">
                        <a:extLst>
                          <a:ext uri="{FF2B5EF4-FFF2-40B4-BE49-F238E27FC236}">
                            <a16:creationId xmlns:a16="http://schemas.microsoft.com/office/drawing/2014/main" id="{094DB893-A293-A69F-8292-7899A897CE2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A293700-F8F4-DAE6-3857-2DF364848545}"/>
              </a:ext>
            </a:extLst>
          </p:cNvPr>
          <p:cNvSpPr>
            <a:spLocks noGrp="1"/>
          </p:cNvSpPr>
          <p:nvPr>
            <p:ph type="title"/>
          </p:nvPr>
        </p:nvSpPr>
        <p:spPr/>
        <p:txBody>
          <a:bodyPr vert="horz" rIns="0">
            <a:spAutoFit/>
          </a:bodyPr>
          <a:lstStyle/>
          <a:p>
            <a:r>
              <a:rPr lang="en-US"/>
              <a:t>Click to edit Master title style</a:t>
            </a:r>
          </a:p>
        </p:txBody>
      </p:sp>
      <p:sp>
        <p:nvSpPr>
          <p:cNvPr id="3" name="Footer Placeholder 2">
            <a:extLst>
              <a:ext uri="{FF2B5EF4-FFF2-40B4-BE49-F238E27FC236}">
                <a16:creationId xmlns:a16="http://schemas.microsoft.com/office/drawing/2014/main" id="{8A009953-E7C3-7BA5-2296-148B05239C5F}"/>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BC5A020-E3D1-B838-4A46-B4ADC42BA64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7" name="Text Placeholder 3">
            <a:extLst>
              <a:ext uri="{FF2B5EF4-FFF2-40B4-BE49-F238E27FC236}">
                <a16:creationId xmlns:a16="http://schemas.microsoft.com/office/drawing/2014/main" id="{9897F1D7-878E-5B5C-D913-52459F91465D}"/>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8" name="Content Placeholder 11">
            <a:extLst>
              <a:ext uri="{FF2B5EF4-FFF2-40B4-BE49-F238E27FC236}">
                <a16:creationId xmlns:a16="http://schemas.microsoft.com/office/drawing/2014/main" id="{7FFCF370-3158-98FC-A0C7-1A8F380EC7CE}"/>
              </a:ext>
            </a:extLst>
          </p:cNvPr>
          <p:cNvSpPr>
            <a:spLocks noGrp="1"/>
          </p:cNvSpPr>
          <p:nvPr>
            <p:ph sz="quarter" idx="13" hasCustomPrompt="1"/>
          </p:nvPr>
        </p:nvSpPr>
        <p:spPr>
          <a:xfrm>
            <a:off x="537373" y="1393825"/>
            <a:ext cx="3566794" cy="2173398"/>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1">
            <a:extLst>
              <a:ext uri="{FF2B5EF4-FFF2-40B4-BE49-F238E27FC236}">
                <a16:creationId xmlns:a16="http://schemas.microsoft.com/office/drawing/2014/main" id="{CAF07349-565C-DD43-B2E5-A3E0BC3443E7}"/>
              </a:ext>
            </a:extLst>
          </p:cNvPr>
          <p:cNvSpPr>
            <a:spLocks noGrp="1"/>
          </p:cNvSpPr>
          <p:nvPr>
            <p:ph sz="quarter" idx="15" hasCustomPrompt="1"/>
          </p:nvPr>
        </p:nvSpPr>
        <p:spPr>
          <a:xfrm>
            <a:off x="4291398" y="1393825"/>
            <a:ext cx="3566794" cy="2173398"/>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err="1"/>
              <a:t>CliThis</a:t>
            </a:r>
            <a:r>
              <a:rPr lang="en-US" dirty="0"/>
              <a:t>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1">
            <a:extLst>
              <a:ext uri="{FF2B5EF4-FFF2-40B4-BE49-F238E27FC236}">
                <a16:creationId xmlns:a16="http://schemas.microsoft.com/office/drawing/2014/main" id="{B1FF3A64-7414-D5A2-B4FB-8F7ADFB953C6}"/>
              </a:ext>
            </a:extLst>
          </p:cNvPr>
          <p:cNvSpPr>
            <a:spLocks noGrp="1"/>
          </p:cNvSpPr>
          <p:nvPr>
            <p:ph sz="quarter" idx="16" hasCustomPrompt="1"/>
          </p:nvPr>
        </p:nvSpPr>
        <p:spPr>
          <a:xfrm>
            <a:off x="8045424" y="1393825"/>
            <a:ext cx="3566794" cy="2173398"/>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1">
            <a:extLst>
              <a:ext uri="{FF2B5EF4-FFF2-40B4-BE49-F238E27FC236}">
                <a16:creationId xmlns:a16="http://schemas.microsoft.com/office/drawing/2014/main" id="{EAAEF78B-A66D-C835-510A-AEEB5978C118}"/>
              </a:ext>
            </a:extLst>
          </p:cNvPr>
          <p:cNvSpPr>
            <a:spLocks noGrp="1"/>
          </p:cNvSpPr>
          <p:nvPr>
            <p:ph sz="quarter" idx="17" hasCustomPrompt="1"/>
          </p:nvPr>
        </p:nvSpPr>
        <p:spPr>
          <a:xfrm>
            <a:off x="2465470" y="3738305"/>
            <a:ext cx="3566794" cy="2173398"/>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1">
            <a:extLst>
              <a:ext uri="{FF2B5EF4-FFF2-40B4-BE49-F238E27FC236}">
                <a16:creationId xmlns:a16="http://schemas.microsoft.com/office/drawing/2014/main" id="{5C53C63C-A274-E0D5-1EB9-8CA9CBA18145}"/>
              </a:ext>
            </a:extLst>
          </p:cNvPr>
          <p:cNvSpPr>
            <a:spLocks noGrp="1"/>
          </p:cNvSpPr>
          <p:nvPr>
            <p:ph sz="quarter" idx="18" hasCustomPrompt="1"/>
          </p:nvPr>
        </p:nvSpPr>
        <p:spPr>
          <a:xfrm>
            <a:off x="6208131" y="3738305"/>
            <a:ext cx="3566794" cy="2173398"/>
          </a:xfrm>
          <a:solidFill>
            <a:schemeClr val="accent1"/>
          </a:solidFill>
        </p:spPr>
        <p:txBody>
          <a:bodyPr lIns="182880" tIns="274320" rIns="182880" bIns="274320"/>
          <a:lstStyle>
            <a:lvl1pPr marL="0" indent="0">
              <a:lnSpc>
                <a:spcPct val="70000"/>
              </a:lnSpc>
              <a:buFont typeface="Arial" panose="020B0604020202020204" pitchFamily="34" charset="0"/>
              <a:buChar char="​"/>
              <a:defRPr sz="2400" b="1">
                <a:solidFill>
                  <a:schemeClr val="bg1"/>
                </a:solidFill>
                <a:latin typeface="+mj-lt"/>
              </a:defRPr>
            </a:lvl1pPr>
            <a:lvl2pPr marL="287338" indent="-287338">
              <a:lnSpc>
                <a:spcPct val="100000"/>
              </a:lnSpc>
              <a:spcBef>
                <a:spcPts val="0"/>
              </a:spcBef>
              <a:buClr>
                <a:schemeClr val="accent4"/>
              </a:buClr>
              <a:buFont typeface="Wingdings" panose="05000000000000000000" pitchFamily="2" charset="2"/>
              <a:buChar char="ä"/>
              <a:defRPr>
                <a:solidFill>
                  <a:schemeClr val="bg1"/>
                </a:solidFill>
              </a:defRPr>
            </a:lvl2pPr>
            <a:lvl3pPr marL="574675" indent="-228600">
              <a:buClrTx/>
              <a:buFont typeface="Arial" panose="020B0604020202020204" pitchFamily="34" charset="0"/>
              <a:buChar char="−"/>
              <a:defRPr sz="1400">
                <a:solidFill>
                  <a:schemeClr val="bg1"/>
                </a:solidFill>
              </a:defRPr>
            </a:lvl3pPr>
            <a:lvl4pPr marL="803275" indent="-169863">
              <a:spcBef>
                <a:spcPts val="500"/>
              </a:spcBef>
              <a:spcAft>
                <a:spcPts val="500"/>
              </a:spcAft>
              <a:buFont typeface="Arial" panose="020B0604020202020204" pitchFamily="34" charset="0"/>
              <a:buChar char="•"/>
              <a:defRPr sz="1200" b="0">
                <a:solidFill>
                  <a:schemeClr val="bg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265466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6 Content Boxes">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3A38EA12-A01E-AB0C-5242-606B3BA6542B}"/>
              </a:ext>
            </a:extLst>
          </p:cNvPr>
          <p:cNvGraphicFramePr>
            <a:graphicFrameLocks/>
          </p:cNvGraphicFramePr>
          <p:nvPr userDrawn="1">
            <p:custDataLst>
              <p:tags r:id="rId1"/>
            </p:custDataLst>
            <p:extLst>
              <p:ext uri="{D42A27DB-BD31-4B8C-83A1-F6EECF244321}">
                <p14:modId xmlns:p14="http://schemas.microsoft.com/office/powerpoint/2010/main" val="690073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12" name="think-cell data - do not delete" hidden="1">
                        <a:extLst>
                          <a:ext uri="{FF2B5EF4-FFF2-40B4-BE49-F238E27FC236}">
                            <a16:creationId xmlns:a16="http://schemas.microsoft.com/office/drawing/2014/main" id="{3A38EA12-A01E-AB0C-5242-606B3BA6542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A293700-F8F4-DAE6-3857-2DF364848545}"/>
              </a:ext>
            </a:extLst>
          </p:cNvPr>
          <p:cNvSpPr>
            <a:spLocks noGrp="1"/>
          </p:cNvSpPr>
          <p:nvPr>
            <p:ph type="title"/>
          </p:nvPr>
        </p:nvSpPr>
        <p:spPr/>
        <p:txBody>
          <a:bodyPr vert="horz" rIns="0">
            <a:spAutoFit/>
          </a:bodyPr>
          <a:lstStyle/>
          <a:p>
            <a:r>
              <a:rPr lang="en-US"/>
              <a:t>Click to edit Master title style</a:t>
            </a:r>
          </a:p>
        </p:txBody>
      </p:sp>
      <p:sp>
        <p:nvSpPr>
          <p:cNvPr id="3" name="Footer Placeholder 2">
            <a:extLst>
              <a:ext uri="{FF2B5EF4-FFF2-40B4-BE49-F238E27FC236}">
                <a16:creationId xmlns:a16="http://schemas.microsoft.com/office/drawing/2014/main" id="{8A009953-E7C3-7BA5-2296-148B05239C5F}"/>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BC5A020-E3D1-B838-4A46-B4ADC42BA64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7" name="Text Placeholder 3">
            <a:extLst>
              <a:ext uri="{FF2B5EF4-FFF2-40B4-BE49-F238E27FC236}">
                <a16:creationId xmlns:a16="http://schemas.microsoft.com/office/drawing/2014/main" id="{9897F1D7-878E-5B5C-D913-52459F91465D}"/>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8" name="Content Placeholder 11">
            <a:extLst>
              <a:ext uri="{FF2B5EF4-FFF2-40B4-BE49-F238E27FC236}">
                <a16:creationId xmlns:a16="http://schemas.microsoft.com/office/drawing/2014/main" id="{7FFCF370-3158-98FC-A0C7-1A8F380EC7CE}"/>
              </a:ext>
            </a:extLst>
          </p:cNvPr>
          <p:cNvSpPr>
            <a:spLocks noGrp="1"/>
          </p:cNvSpPr>
          <p:nvPr>
            <p:ph sz="quarter" idx="13" hasCustomPrompt="1"/>
          </p:nvPr>
        </p:nvSpPr>
        <p:spPr>
          <a:xfrm>
            <a:off x="537373" y="1393825"/>
            <a:ext cx="3566794"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1">
            <a:extLst>
              <a:ext uri="{FF2B5EF4-FFF2-40B4-BE49-F238E27FC236}">
                <a16:creationId xmlns:a16="http://schemas.microsoft.com/office/drawing/2014/main" id="{CAF07349-565C-DD43-B2E5-A3E0BC3443E7}"/>
              </a:ext>
            </a:extLst>
          </p:cNvPr>
          <p:cNvSpPr>
            <a:spLocks noGrp="1"/>
          </p:cNvSpPr>
          <p:nvPr>
            <p:ph sz="quarter" idx="15" hasCustomPrompt="1"/>
          </p:nvPr>
        </p:nvSpPr>
        <p:spPr>
          <a:xfrm>
            <a:off x="4291398" y="1393825"/>
            <a:ext cx="3566794"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1">
            <a:extLst>
              <a:ext uri="{FF2B5EF4-FFF2-40B4-BE49-F238E27FC236}">
                <a16:creationId xmlns:a16="http://schemas.microsoft.com/office/drawing/2014/main" id="{B1FF3A64-7414-D5A2-B4FB-8F7ADFB953C6}"/>
              </a:ext>
            </a:extLst>
          </p:cNvPr>
          <p:cNvSpPr>
            <a:spLocks noGrp="1"/>
          </p:cNvSpPr>
          <p:nvPr>
            <p:ph sz="quarter" idx="16" hasCustomPrompt="1"/>
          </p:nvPr>
        </p:nvSpPr>
        <p:spPr>
          <a:xfrm>
            <a:off x="8045424" y="1393825"/>
            <a:ext cx="3566794"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1">
            <a:extLst>
              <a:ext uri="{FF2B5EF4-FFF2-40B4-BE49-F238E27FC236}">
                <a16:creationId xmlns:a16="http://schemas.microsoft.com/office/drawing/2014/main" id="{EAAEF78B-A66D-C835-510A-AEEB5978C118}"/>
              </a:ext>
            </a:extLst>
          </p:cNvPr>
          <p:cNvSpPr>
            <a:spLocks noGrp="1"/>
          </p:cNvSpPr>
          <p:nvPr>
            <p:ph sz="quarter" idx="17" hasCustomPrompt="1"/>
          </p:nvPr>
        </p:nvSpPr>
        <p:spPr>
          <a:xfrm>
            <a:off x="537373" y="3738305"/>
            <a:ext cx="3566794"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1">
            <a:extLst>
              <a:ext uri="{FF2B5EF4-FFF2-40B4-BE49-F238E27FC236}">
                <a16:creationId xmlns:a16="http://schemas.microsoft.com/office/drawing/2014/main" id="{5C53C63C-A274-E0D5-1EB9-8CA9CBA18145}"/>
              </a:ext>
            </a:extLst>
          </p:cNvPr>
          <p:cNvSpPr>
            <a:spLocks noGrp="1"/>
          </p:cNvSpPr>
          <p:nvPr>
            <p:ph sz="quarter" idx="18" hasCustomPrompt="1"/>
          </p:nvPr>
        </p:nvSpPr>
        <p:spPr>
          <a:xfrm>
            <a:off x="4280034" y="3738305"/>
            <a:ext cx="3566794"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11">
            <a:extLst>
              <a:ext uri="{FF2B5EF4-FFF2-40B4-BE49-F238E27FC236}">
                <a16:creationId xmlns:a16="http://schemas.microsoft.com/office/drawing/2014/main" id="{33392AE4-EC95-23B0-C4C8-E66B6B58E77E}"/>
              </a:ext>
            </a:extLst>
          </p:cNvPr>
          <p:cNvSpPr>
            <a:spLocks noGrp="1"/>
          </p:cNvSpPr>
          <p:nvPr>
            <p:ph sz="quarter" idx="19" hasCustomPrompt="1"/>
          </p:nvPr>
        </p:nvSpPr>
        <p:spPr>
          <a:xfrm>
            <a:off x="8033327" y="3738305"/>
            <a:ext cx="3566794" cy="2173398"/>
          </a:xfrm>
          <a:solidFill>
            <a:schemeClr val="accent3">
              <a:alpha val="38000"/>
            </a:schemeClr>
          </a:solidFill>
        </p:spPr>
        <p:txBody>
          <a:bodyPr lIns="182880" tIns="274320" rIns="182880" bIns="274320"/>
          <a:lstStyle>
            <a:lvl1pPr marL="0" indent="0">
              <a:lnSpc>
                <a:spcPct val="70000"/>
              </a:lnSpc>
              <a:buFont typeface="Arial" panose="020B0604020202020204" pitchFamily="34" charset="0"/>
              <a:buChar char="​"/>
              <a:defRPr sz="2400" b="1">
                <a:solidFill>
                  <a:schemeClr val="accent1"/>
                </a:solidFill>
                <a:latin typeface="+mj-lt"/>
              </a:defRPr>
            </a:lvl1pPr>
            <a:lvl2pPr marL="287338" indent="-287338">
              <a:lnSpc>
                <a:spcPct val="100000"/>
              </a:lnSpc>
              <a:spcBef>
                <a:spcPts val="0"/>
              </a:spcBef>
              <a:buClr>
                <a:schemeClr val="accent4"/>
              </a:buClr>
              <a:buFont typeface="Wingdings" panose="05000000000000000000" pitchFamily="2" charset="2"/>
              <a:buChar char="ä"/>
              <a:defRPr/>
            </a:lvl2pPr>
            <a:lvl3pPr marL="574675" indent="-228600">
              <a:buClrTx/>
              <a:buFont typeface="Arial" panose="020B0604020202020204" pitchFamily="34" charset="0"/>
              <a:buChar char="−"/>
              <a:defRPr sz="1400"/>
            </a:lvl3pPr>
            <a:lvl4pPr marL="803275" indent="-169863">
              <a:spcBef>
                <a:spcPts val="500"/>
              </a:spcBef>
              <a:spcAft>
                <a:spcPts val="500"/>
              </a:spcAft>
              <a:buFont typeface="Arial" panose="020B0604020202020204" pitchFamily="34" charset="0"/>
              <a:buChar char="•"/>
              <a:defRPr sz="1200" b="0">
                <a:solidFill>
                  <a:schemeClr val="tx1"/>
                </a:solidFill>
              </a:defRPr>
            </a:lvl4pPr>
            <a:lvl5pPr marL="1031875" indent="-171450">
              <a:lnSpc>
                <a:spcPct val="90000"/>
              </a:lnSpc>
              <a:spcBef>
                <a:spcPts val="500"/>
              </a:spcBef>
              <a:spcAft>
                <a:spcPts val="500"/>
              </a:spcAft>
              <a:buFont typeface="Arial" panose="020B0604020202020204" pitchFamily="34" charset="0"/>
              <a:buChar char="−"/>
              <a:defRPr sz="110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55528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pics Intro">
    <p:spTree>
      <p:nvGrpSpPr>
        <p:cNvPr id="1" name=""/>
        <p:cNvGrpSpPr/>
        <p:nvPr/>
      </p:nvGrpSpPr>
      <p:grpSpPr>
        <a:xfrm>
          <a:off x="0" y="0"/>
          <a:ext cx="0" cy="0"/>
          <a:chOff x="0" y="0"/>
          <a:chExt cx="0" cy="0"/>
        </a:xfrm>
      </p:grpSpPr>
      <p:graphicFrame>
        <p:nvGraphicFramePr>
          <p:cNvPr id="12" name="think-cell data - do not delete" hidden="1">
            <a:extLst>
              <a:ext uri="{FF2B5EF4-FFF2-40B4-BE49-F238E27FC236}">
                <a16:creationId xmlns:a16="http://schemas.microsoft.com/office/drawing/2014/main" id="{3A38EA12-A01E-AB0C-5242-606B3BA6542B}"/>
              </a:ext>
            </a:extLst>
          </p:cNvPr>
          <p:cNvGraphicFramePr>
            <a:graphicFrameLocks/>
          </p:cNvGraphicFramePr>
          <p:nvPr userDrawn="1">
            <p:custDataLst>
              <p:tags r:id="rId1"/>
            </p:custDataLst>
            <p:extLst>
              <p:ext uri="{D42A27DB-BD31-4B8C-83A1-F6EECF244321}">
                <p14:modId xmlns:p14="http://schemas.microsoft.com/office/powerpoint/2010/main" val="6900734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12" name="think-cell data - do not delete" hidden="1">
                        <a:extLst>
                          <a:ext uri="{FF2B5EF4-FFF2-40B4-BE49-F238E27FC236}">
                            <a16:creationId xmlns:a16="http://schemas.microsoft.com/office/drawing/2014/main" id="{3A38EA12-A01E-AB0C-5242-606B3BA6542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A293700-F8F4-DAE6-3857-2DF364848545}"/>
              </a:ext>
            </a:extLst>
          </p:cNvPr>
          <p:cNvSpPr>
            <a:spLocks noGrp="1"/>
          </p:cNvSpPr>
          <p:nvPr>
            <p:ph type="title"/>
          </p:nvPr>
        </p:nvSpPr>
        <p:spPr/>
        <p:txBody>
          <a:bodyPr vert="horz" rIns="0">
            <a:spAutoFit/>
          </a:bodyPr>
          <a:lstStyle/>
          <a:p>
            <a:r>
              <a:rPr lang="en-US"/>
              <a:t>Click to edit Master title style</a:t>
            </a:r>
          </a:p>
        </p:txBody>
      </p:sp>
      <p:sp>
        <p:nvSpPr>
          <p:cNvPr id="3" name="Footer Placeholder 2">
            <a:extLst>
              <a:ext uri="{FF2B5EF4-FFF2-40B4-BE49-F238E27FC236}">
                <a16:creationId xmlns:a16="http://schemas.microsoft.com/office/drawing/2014/main" id="{8A009953-E7C3-7BA5-2296-148B05239C5F}"/>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BC5A020-E3D1-B838-4A46-B4ADC42BA64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7" name="Text Placeholder 3">
            <a:extLst>
              <a:ext uri="{FF2B5EF4-FFF2-40B4-BE49-F238E27FC236}">
                <a16:creationId xmlns:a16="http://schemas.microsoft.com/office/drawing/2014/main" id="{9897F1D7-878E-5B5C-D913-52459F91465D}"/>
              </a:ext>
            </a:extLst>
          </p:cNvPr>
          <p:cNvSpPr>
            <a:spLocks noGrp="1"/>
          </p:cNvSpPr>
          <p:nvPr>
            <p:ph type="body" sz="quarter" idx="14" hasCustomPrompt="1"/>
          </p:nvPr>
        </p:nvSpPr>
        <p:spPr>
          <a:xfrm>
            <a:off x="539751" y="841248"/>
            <a:ext cx="11072468" cy="270827"/>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8" name="Content Placeholder 11">
            <a:extLst>
              <a:ext uri="{FF2B5EF4-FFF2-40B4-BE49-F238E27FC236}">
                <a16:creationId xmlns:a16="http://schemas.microsoft.com/office/drawing/2014/main" id="{7FFCF370-3158-98FC-A0C7-1A8F380EC7CE}"/>
              </a:ext>
            </a:extLst>
          </p:cNvPr>
          <p:cNvSpPr>
            <a:spLocks noGrp="1"/>
          </p:cNvSpPr>
          <p:nvPr>
            <p:ph sz="quarter" idx="13" hasCustomPrompt="1"/>
          </p:nvPr>
        </p:nvSpPr>
        <p:spPr>
          <a:xfrm>
            <a:off x="537373" y="1393825"/>
            <a:ext cx="3566794" cy="2173398"/>
          </a:xfrm>
          <a:solidFill>
            <a:schemeClr val="accent2"/>
          </a:solidFill>
        </p:spPr>
        <p:txBody>
          <a:bodyPr lIns="182880" tIns="274320" rIns="182880" bIns="274320" anchor="ctr"/>
          <a:lstStyle>
            <a:lvl1pPr marL="0" indent="0" algn="ctr">
              <a:lnSpc>
                <a:spcPct val="70000"/>
              </a:lnSpc>
              <a:buFont typeface="Arial" panose="020B0604020202020204" pitchFamily="34" charset="0"/>
              <a:buChar char="​"/>
              <a:defRPr sz="2400" b="1">
                <a:solidFill>
                  <a:schemeClr val="bg1"/>
                </a:solidFill>
                <a:latin typeface="+mj-lt"/>
              </a:defRPr>
            </a:lvl1pPr>
            <a:lvl2pPr marL="0" indent="0" algn="ctr">
              <a:lnSpc>
                <a:spcPct val="100000"/>
              </a:lnSpc>
              <a:spcBef>
                <a:spcPts val="0"/>
              </a:spcBef>
              <a:buClr>
                <a:schemeClr val="accent4"/>
              </a:buClr>
              <a:buFont typeface="Arial" panose="020B0604020202020204" pitchFamily="34" charset="0"/>
              <a:buChar char="​"/>
              <a:defRPr>
                <a:solidFill>
                  <a:schemeClr val="bg1"/>
                </a:solidFill>
              </a:defRPr>
            </a:lvl2pPr>
            <a:lvl3pPr marL="574675" indent="-228600" algn="ctr">
              <a:buClrTx/>
              <a:buFont typeface="Arial" panose="020B0604020202020204" pitchFamily="34" charset="0"/>
              <a:buChar char="−"/>
              <a:defRPr sz="1400">
                <a:solidFill>
                  <a:schemeClr val="bg1"/>
                </a:solidFill>
              </a:defRPr>
            </a:lvl3pPr>
            <a:lvl4pPr marL="803275" indent="-169863" algn="ctr">
              <a:spcBef>
                <a:spcPts val="500"/>
              </a:spcBef>
              <a:spcAft>
                <a:spcPts val="500"/>
              </a:spcAft>
              <a:buFont typeface="Arial" panose="020B0604020202020204" pitchFamily="34" charset="0"/>
              <a:buChar char="•"/>
              <a:defRPr sz="1200" b="0">
                <a:solidFill>
                  <a:schemeClr val="bg1"/>
                </a:solidFill>
              </a:defRPr>
            </a:lvl4pPr>
            <a:lvl5pPr marL="1031875" indent="-171450" algn="ctr">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1">
            <a:extLst>
              <a:ext uri="{FF2B5EF4-FFF2-40B4-BE49-F238E27FC236}">
                <a16:creationId xmlns:a16="http://schemas.microsoft.com/office/drawing/2014/main" id="{CAF07349-565C-DD43-B2E5-A3E0BC3443E7}"/>
              </a:ext>
            </a:extLst>
          </p:cNvPr>
          <p:cNvSpPr>
            <a:spLocks noGrp="1"/>
          </p:cNvSpPr>
          <p:nvPr>
            <p:ph sz="quarter" idx="15" hasCustomPrompt="1"/>
          </p:nvPr>
        </p:nvSpPr>
        <p:spPr>
          <a:xfrm>
            <a:off x="4291398" y="1393825"/>
            <a:ext cx="3566794" cy="2173398"/>
          </a:xfrm>
          <a:solidFill>
            <a:schemeClr val="accent2"/>
          </a:solidFill>
        </p:spPr>
        <p:txBody>
          <a:bodyPr lIns="182880" tIns="274320" rIns="182880" bIns="274320" anchor="ctr"/>
          <a:lstStyle>
            <a:lvl1pPr marL="0" indent="0" algn="ctr">
              <a:lnSpc>
                <a:spcPct val="70000"/>
              </a:lnSpc>
              <a:buFont typeface="Arial" panose="020B0604020202020204" pitchFamily="34" charset="0"/>
              <a:buChar char="​"/>
              <a:defRPr sz="2400" b="1">
                <a:solidFill>
                  <a:schemeClr val="bg1"/>
                </a:solidFill>
                <a:latin typeface="+mj-lt"/>
              </a:defRPr>
            </a:lvl1pPr>
            <a:lvl2pPr marL="0" indent="0" algn="ctr">
              <a:lnSpc>
                <a:spcPct val="100000"/>
              </a:lnSpc>
              <a:spcBef>
                <a:spcPts val="0"/>
              </a:spcBef>
              <a:buClr>
                <a:schemeClr val="accent4"/>
              </a:buClr>
              <a:buFont typeface="Arial" panose="020B0604020202020204" pitchFamily="34" charset="0"/>
              <a:buChar char="​"/>
              <a:defRPr>
                <a:solidFill>
                  <a:schemeClr val="bg1"/>
                </a:solidFill>
              </a:defRPr>
            </a:lvl2pPr>
            <a:lvl3pPr marL="574675" indent="-228600" algn="ctr">
              <a:buClrTx/>
              <a:buFont typeface="Arial" panose="020B0604020202020204" pitchFamily="34" charset="0"/>
              <a:buChar char="−"/>
              <a:defRPr sz="1400">
                <a:solidFill>
                  <a:schemeClr val="bg1"/>
                </a:solidFill>
              </a:defRPr>
            </a:lvl3pPr>
            <a:lvl4pPr marL="803275" indent="-169863" algn="ctr">
              <a:spcBef>
                <a:spcPts val="500"/>
              </a:spcBef>
              <a:spcAft>
                <a:spcPts val="500"/>
              </a:spcAft>
              <a:buFont typeface="Arial" panose="020B0604020202020204" pitchFamily="34" charset="0"/>
              <a:buChar char="•"/>
              <a:defRPr sz="1200" b="0">
                <a:solidFill>
                  <a:schemeClr val="bg1"/>
                </a:solidFill>
              </a:defRPr>
            </a:lvl4pPr>
            <a:lvl5pPr marL="1031875" indent="-171450" algn="ctr">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1">
            <a:extLst>
              <a:ext uri="{FF2B5EF4-FFF2-40B4-BE49-F238E27FC236}">
                <a16:creationId xmlns:a16="http://schemas.microsoft.com/office/drawing/2014/main" id="{B1FF3A64-7414-D5A2-B4FB-8F7ADFB953C6}"/>
              </a:ext>
            </a:extLst>
          </p:cNvPr>
          <p:cNvSpPr>
            <a:spLocks noGrp="1"/>
          </p:cNvSpPr>
          <p:nvPr>
            <p:ph sz="quarter" idx="16" hasCustomPrompt="1"/>
          </p:nvPr>
        </p:nvSpPr>
        <p:spPr>
          <a:xfrm>
            <a:off x="8045424" y="1393825"/>
            <a:ext cx="3566794" cy="2173398"/>
          </a:xfrm>
          <a:solidFill>
            <a:schemeClr val="accent2"/>
          </a:solidFill>
        </p:spPr>
        <p:txBody>
          <a:bodyPr lIns="182880" tIns="274320" rIns="182880" bIns="274320" anchor="ctr"/>
          <a:lstStyle>
            <a:lvl1pPr marL="0" indent="0" algn="ctr">
              <a:lnSpc>
                <a:spcPct val="70000"/>
              </a:lnSpc>
              <a:buFont typeface="Arial" panose="020B0604020202020204" pitchFamily="34" charset="0"/>
              <a:buChar char="​"/>
              <a:defRPr sz="2400" b="1">
                <a:solidFill>
                  <a:schemeClr val="bg1"/>
                </a:solidFill>
                <a:latin typeface="+mj-lt"/>
              </a:defRPr>
            </a:lvl1pPr>
            <a:lvl2pPr marL="0" indent="0" algn="ctr">
              <a:lnSpc>
                <a:spcPct val="100000"/>
              </a:lnSpc>
              <a:spcBef>
                <a:spcPts val="0"/>
              </a:spcBef>
              <a:buClr>
                <a:schemeClr val="accent4"/>
              </a:buClr>
              <a:buFont typeface="Arial" panose="020B0604020202020204" pitchFamily="34" charset="0"/>
              <a:buChar char="​"/>
              <a:defRPr>
                <a:solidFill>
                  <a:schemeClr val="bg1"/>
                </a:solidFill>
              </a:defRPr>
            </a:lvl2pPr>
            <a:lvl3pPr marL="574675" indent="-228600" algn="ctr">
              <a:buClrTx/>
              <a:buFont typeface="Arial" panose="020B0604020202020204" pitchFamily="34" charset="0"/>
              <a:buChar char="−"/>
              <a:defRPr sz="1400">
                <a:solidFill>
                  <a:schemeClr val="bg1"/>
                </a:solidFill>
              </a:defRPr>
            </a:lvl3pPr>
            <a:lvl4pPr marL="803275" indent="-169863" algn="ctr">
              <a:spcBef>
                <a:spcPts val="500"/>
              </a:spcBef>
              <a:spcAft>
                <a:spcPts val="500"/>
              </a:spcAft>
              <a:buFont typeface="Arial" panose="020B0604020202020204" pitchFamily="34" charset="0"/>
              <a:buChar char="•"/>
              <a:defRPr sz="1200" b="0">
                <a:solidFill>
                  <a:schemeClr val="bg1"/>
                </a:solidFill>
              </a:defRPr>
            </a:lvl4pPr>
            <a:lvl5pPr marL="1031875" indent="-171450" algn="ctr">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1">
            <a:extLst>
              <a:ext uri="{FF2B5EF4-FFF2-40B4-BE49-F238E27FC236}">
                <a16:creationId xmlns:a16="http://schemas.microsoft.com/office/drawing/2014/main" id="{EAAEF78B-A66D-C835-510A-AEEB5978C118}"/>
              </a:ext>
            </a:extLst>
          </p:cNvPr>
          <p:cNvSpPr>
            <a:spLocks noGrp="1"/>
          </p:cNvSpPr>
          <p:nvPr>
            <p:ph sz="quarter" idx="17" hasCustomPrompt="1"/>
          </p:nvPr>
        </p:nvSpPr>
        <p:spPr>
          <a:xfrm>
            <a:off x="537373" y="3738305"/>
            <a:ext cx="3566794" cy="2173398"/>
          </a:xfrm>
          <a:solidFill>
            <a:schemeClr val="accent2"/>
          </a:solidFill>
        </p:spPr>
        <p:txBody>
          <a:bodyPr lIns="182880" tIns="274320" rIns="182880" bIns="274320" anchor="ctr"/>
          <a:lstStyle>
            <a:lvl1pPr marL="0" indent="0" algn="ctr">
              <a:lnSpc>
                <a:spcPct val="70000"/>
              </a:lnSpc>
              <a:buFont typeface="Arial" panose="020B0604020202020204" pitchFamily="34" charset="0"/>
              <a:buChar char="​"/>
              <a:defRPr sz="2400" b="1">
                <a:solidFill>
                  <a:schemeClr val="bg1"/>
                </a:solidFill>
                <a:latin typeface="+mj-lt"/>
              </a:defRPr>
            </a:lvl1pPr>
            <a:lvl2pPr marL="0" indent="0" algn="ctr">
              <a:lnSpc>
                <a:spcPct val="100000"/>
              </a:lnSpc>
              <a:spcBef>
                <a:spcPts val="0"/>
              </a:spcBef>
              <a:buClr>
                <a:schemeClr val="accent4"/>
              </a:buClr>
              <a:buFont typeface="Arial" panose="020B0604020202020204" pitchFamily="34" charset="0"/>
              <a:buChar char="​"/>
              <a:defRPr>
                <a:solidFill>
                  <a:schemeClr val="bg1"/>
                </a:solidFill>
              </a:defRPr>
            </a:lvl2pPr>
            <a:lvl3pPr marL="574675" indent="-228600" algn="ctr">
              <a:buClrTx/>
              <a:buFont typeface="Arial" panose="020B0604020202020204" pitchFamily="34" charset="0"/>
              <a:buChar char="−"/>
              <a:defRPr sz="1400">
                <a:solidFill>
                  <a:schemeClr val="bg1"/>
                </a:solidFill>
              </a:defRPr>
            </a:lvl3pPr>
            <a:lvl4pPr marL="803275" indent="-169863" algn="ctr">
              <a:spcBef>
                <a:spcPts val="500"/>
              </a:spcBef>
              <a:spcAft>
                <a:spcPts val="500"/>
              </a:spcAft>
              <a:buFont typeface="Arial" panose="020B0604020202020204" pitchFamily="34" charset="0"/>
              <a:buChar char="•"/>
              <a:defRPr sz="1200" b="0">
                <a:solidFill>
                  <a:schemeClr val="bg1"/>
                </a:solidFill>
              </a:defRPr>
            </a:lvl4pPr>
            <a:lvl5pPr marL="1031875" indent="-171450" algn="ctr">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1">
            <a:extLst>
              <a:ext uri="{FF2B5EF4-FFF2-40B4-BE49-F238E27FC236}">
                <a16:creationId xmlns:a16="http://schemas.microsoft.com/office/drawing/2014/main" id="{5C53C63C-A274-E0D5-1EB9-8CA9CBA18145}"/>
              </a:ext>
            </a:extLst>
          </p:cNvPr>
          <p:cNvSpPr>
            <a:spLocks noGrp="1"/>
          </p:cNvSpPr>
          <p:nvPr>
            <p:ph sz="quarter" idx="18" hasCustomPrompt="1"/>
          </p:nvPr>
        </p:nvSpPr>
        <p:spPr>
          <a:xfrm>
            <a:off x="4280034" y="3738305"/>
            <a:ext cx="3566794" cy="2173398"/>
          </a:xfrm>
          <a:solidFill>
            <a:schemeClr val="accent2"/>
          </a:solidFill>
        </p:spPr>
        <p:txBody>
          <a:bodyPr lIns="182880" tIns="274320" rIns="182880" bIns="274320" anchor="ctr"/>
          <a:lstStyle>
            <a:lvl1pPr marL="0" indent="0" algn="ctr">
              <a:lnSpc>
                <a:spcPct val="70000"/>
              </a:lnSpc>
              <a:buFont typeface="Arial" panose="020B0604020202020204" pitchFamily="34" charset="0"/>
              <a:buChar char="​"/>
              <a:defRPr sz="2400" b="1">
                <a:solidFill>
                  <a:schemeClr val="bg1"/>
                </a:solidFill>
                <a:latin typeface="+mj-lt"/>
              </a:defRPr>
            </a:lvl1pPr>
            <a:lvl2pPr marL="0" indent="0" algn="ctr">
              <a:lnSpc>
                <a:spcPct val="100000"/>
              </a:lnSpc>
              <a:spcBef>
                <a:spcPts val="0"/>
              </a:spcBef>
              <a:buClr>
                <a:schemeClr val="accent4"/>
              </a:buClr>
              <a:buFont typeface="Arial" panose="020B0604020202020204" pitchFamily="34" charset="0"/>
              <a:buChar char="​"/>
              <a:defRPr>
                <a:solidFill>
                  <a:schemeClr val="bg1"/>
                </a:solidFill>
              </a:defRPr>
            </a:lvl2pPr>
            <a:lvl3pPr marL="574675" indent="-228600" algn="ctr">
              <a:buClrTx/>
              <a:buFont typeface="Arial" panose="020B0604020202020204" pitchFamily="34" charset="0"/>
              <a:buChar char="−"/>
              <a:defRPr sz="1400">
                <a:solidFill>
                  <a:schemeClr val="bg1"/>
                </a:solidFill>
              </a:defRPr>
            </a:lvl3pPr>
            <a:lvl4pPr marL="803275" indent="-169863" algn="ctr">
              <a:spcBef>
                <a:spcPts val="500"/>
              </a:spcBef>
              <a:spcAft>
                <a:spcPts val="500"/>
              </a:spcAft>
              <a:buFont typeface="Arial" panose="020B0604020202020204" pitchFamily="34" charset="0"/>
              <a:buChar char="•"/>
              <a:defRPr sz="1200" b="0">
                <a:solidFill>
                  <a:schemeClr val="bg1"/>
                </a:solidFill>
              </a:defRPr>
            </a:lvl4pPr>
            <a:lvl5pPr marL="1031875" indent="-171450" algn="ctr">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11">
            <a:extLst>
              <a:ext uri="{FF2B5EF4-FFF2-40B4-BE49-F238E27FC236}">
                <a16:creationId xmlns:a16="http://schemas.microsoft.com/office/drawing/2014/main" id="{33392AE4-EC95-23B0-C4C8-E66B6B58E77E}"/>
              </a:ext>
            </a:extLst>
          </p:cNvPr>
          <p:cNvSpPr>
            <a:spLocks noGrp="1"/>
          </p:cNvSpPr>
          <p:nvPr>
            <p:ph sz="quarter" idx="19" hasCustomPrompt="1"/>
          </p:nvPr>
        </p:nvSpPr>
        <p:spPr>
          <a:xfrm>
            <a:off x="8033327" y="3738305"/>
            <a:ext cx="3566794" cy="2173398"/>
          </a:xfrm>
          <a:solidFill>
            <a:schemeClr val="accent2"/>
          </a:solidFill>
        </p:spPr>
        <p:txBody>
          <a:bodyPr lIns="182880" tIns="274320" rIns="182880" bIns="274320" anchor="ctr"/>
          <a:lstStyle>
            <a:lvl1pPr marL="0" indent="0" algn="ctr">
              <a:lnSpc>
                <a:spcPct val="70000"/>
              </a:lnSpc>
              <a:buFont typeface="Arial" panose="020B0604020202020204" pitchFamily="34" charset="0"/>
              <a:buChar char="​"/>
              <a:defRPr sz="2400" b="1">
                <a:solidFill>
                  <a:schemeClr val="bg1"/>
                </a:solidFill>
                <a:latin typeface="+mj-lt"/>
              </a:defRPr>
            </a:lvl1pPr>
            <a:lvl2pPr marL="0" indent="0" algn="ctr">
              <a:lnSpc>
                <a:spcPct val="100000"/>
              </a:lnSpc>
              <a:spcBef>
                <a:spcPts val="0"/>
              </a:spcBef>
              <a:buClr>
                <a:schemeClr val="accent4"/>
              </a:buClr>
              <a:buFont typeface="Arial" panose="020B0604020202020204" pitchFamily="34" charset="0"/>
              <a:buChar char="​"/>
              <a:defRPr>
                <a:solidFill>
                  <a:schemeClr val="bg1"/>
                </a:solidFill>
              </a:defRPr>
            </a:lvl2pPr>
            <a:lvl3pPr marL="574675" indent="-228600" algn="ctr">
              <a:buClrTx/>
              <a:buFont typeface="Arial" panose="020B0604020202020204" pitchFamily="34" charset="0"/>
              <a:buChar char="−"/>
              <a:defRPr sz="1400">
                <a:solidFill>
                  <a:schemeClr val="bg1"/>
                </a:solidFill>
              </a:defRPr>
            </a:lvl3pPr>
            <a:lvl4pPr marL="803275" indent="-169863" algn="ctr">
              <a:spcBef>
                <a:spcPts val="500"/>
              </a:spcBef>
              <a:spcAft>
                <a:spcPts val="500"/>
              </a:spcAft>
              <a:buFont typeface="Arial" panose="020B0604020202020204" pitchFamily="34" charset="0"/>
              <a:buChar char="•"/>
              <a:defRPr sz="1200" b="0">
                <a:solidFill>
                  <a:schemeClr val="bg1"/>
                </a:solidFill>
              </a:defRPr>
            </a:lvl4pPr>
            <a:lvl5pPr marL="1031875" indent="-171450" algn="ctr">
              <a:lnSpc>
                <a:spcPct val="90000"/>
              </a:lnSpc>
              <a:spcBef>
                <a:spcPts val="500"/>
              </a:spcBef>
              <a:spcAft>
                <a:spcPts val="500"/>
              </a:spcAft>
              <a:buFont typeface="Arial" panose="020B0604020202020204" pitchFamily="34" charset="0"/>
              <a:buChar char="−"/>
              <a:defRPr sz="1100" b="0" cap="none" baseline="0">
                <a:solidFill>
                  <a:schemeClr val="bg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30349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s">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D51AC43-4325-E540-CDF8-A68AE643253C}"/>
              </a:ext>
            </a:extLst>
          </p:cNvPr>
          <p:cNvGraphicFramePr>
            <a:graphicFrameLocks/>
          </p:cNvGraphicFramePr>
          <p:nvPr userDrawn="1">
            <p:custDataLst>
              <p:tags r:id="rId1"/>
            </p:custDataLst>
            <p:extLst>
              <p:ext uri="{D42A27DB-BD31-4B8C-83A1-F6EECF244321}">
                <p14:modId xmlns:p14="http://schemas.microsoft.com/office/powerpoint/2010/main" val="101990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10" name="think-cell data - do not delete" hidden="1">
                        <a:extLst>
                          <a:ext uri="{FF2B5EF4-FFF2-40B4-BE49-F238E27FC236}">
                            <a16:creationId xmlns:a16="http://schemas.microsoft.com/office/drawing/2014/main" id="{FD51AC43-4325-E540-CDF8-A68AE64325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AC0E65B4-FB71-33F1-63D2-864471B3821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89ACD9F-4BD3-B26B-52DF-70E825D45151}"/>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7" name="Text Placeholder 6">
            <a:extLst>
              <a:ext uri="{FF2B5EF4-FFF2-40B4-BE49-F238E27FC236}">
                <a16:creationId xmlns:a16="http://schemas.microsoft.com/office/drawing/2014/main" id="{F0E607B7-1328-4A8D-E71B-7D78CF746C28}"/>
              </a:ext>
            </a:extLst>
          </p:cNvPr>
          <p:cNvSpPr>
            <a:spLocks noGrp="1"/>
          </p:cNvSpPr>
          <p:nvPr>
            <p:ph type="body" sz="quarter" idx="14"/>
          </p:nvPr>
        </p:nvSpPr>
        <p:spPr>
          <a:xfrm>
            <a:off x="537373" y="1514494"/>
            <a:ext cx="5313571" cy="461665"/>
          </a:xfrm>
          <a:gradFill>
            <a:gsLst>
              <a:gs pos="0">
                <a:srgbClr val="D9E3FF"/>
              </a:gs>
              <a:gs pos="99000">
                <a:srgbClr val="EBF0FF"/>
              </a:gs>
            </a:gsLst>
            <a:lin ang="0" scaled="1"/>
          </a:gradFill>
        </p:spPr>
        <p:txBody>
          <a:bodyPr vert="horz" wrap="square" lIns="91440" tIns="91440" rIns="91440" bIns="91440" rtlCol="0" anchor="ctr">
            <a:spAutoFit/>
          </a:bodyPr>
          <a:lstStyle>
            <a:lvl1pPr>
              <a:spcBef>
                <a:spcPts val="0"/>
              </a:spcBef>
              <a:spcAft>
                <a:spcPts val="0"/>
              </a:spcAft>
              <a:buNone/>
              <a:defRPr lang="en-US" sz="1800" b="1" cap="all" baseline="0" smtClean="0">
                <a:solidFill>
                  <a:schemeClr val="tx2"/>
                </a:solidFill>
              </a:defRPr>
            </a:lvl1pPr>
            <a:lvl2pPr>
              <a:defRPr lang="en-US" sz="2000" b="1" smtClean="0"/>
            </a:lvl2pPr>
            <a:lvl3pPr>
              <a:defRPr lang="en-US" sz="1800" b="1" smtClean="0"/>
            </a:lvl3pPr>
            <a:lvl4pPr>
              <a:defRPr lang="en-US" sz="1600" b="1" smtClean="0"/>
            </a:lvl4pPr>
            <a:lvl5pPr>
              <a:defRPr lang="en-US" sz="1600"/>
            </a:lvl5pPr>
          </a:lstStyle>
          <a:p>
            <a:pPr marL="284163" lvl="0" indent="-284163"/>
            <a:r>
              <a:rPr lang="en-US"/>
              <a:t>Click to edit Master text styles</a:t>
            </a:r>
          </a:p>
        </p:txBody>
      </p:sp>
      <p:sp>
        <p:nvSpPr>
          <p:cNvPr id="11" name="Text Placeholder 10">
            <a:extLst>
              <a:ext uri="{FF2B5EF4-FFF2-40B4-BE49-F238E27FC236}">
                <a16:creationId xmlns:a16="http://schemas.microsoft.com/office/drawing/2014/main" id="{57D32613-1995-1918-842A-3403144BE37C}"/>
              </a:ext>
            </a:extLst>
          </p:cNvPr>
          <p:cNvSpPr>
            <a:spLocks noGrp="1"/>
          </p:cNvSpPr>
          <p:nvPr>
            <p:ph type="body" sz="quarter" idx="15"/>
          </p:nvPr>
        </p:nvSpPr>
        <p:spPr>
          <a:xfrm>
            <a:off x="6252197" y="1513830"/>
            <a:ext cx="5312664" cy="461665"/>
          </a:xfrm>
          <a:gradFill>
            <a:gsLst>
              <a:gs pos="0">
                <a:srgbClr val="D9E3FF"/>
              </a:gs>
              <a:gs pos="99000">
                <a:srgbClr val="EBF0FF"/>
              </a:gs>
            </a:gsLst>
            <a:lin ang="0" scaled="1"/>
          </a:gradFill>
        </p:spPr>
        <p:txBody>
          <a:bodyPr vert="horz" lIns="91440" tIns="91440" rIns="91440" bIns="91440" rtlCol="0" anchor="ctr">
            <a:spAutoFit/>
          </a:bodyPr>
          <a:lstStyle>
            <a:lvl1pPr>
              <a:spcBef>
                <a:spcPts val="0"/>
              </a:spcBef>
              <a:spcAft>
                <a:spcPts val="0"/>
              </a:spcAft>
              <a:buNone/>
              <a:defRPr lang="en-US" sz="1800" b="1" cap="all" baseline="0" smtClean="0">
                <a:solidFill>
                  <a:schemeClr val="tx2"/>
                </a:solidFill>
              </a:defRPr>
            </a:lvl1pPr>
            <a:lvl2pPr>
              <a:defRPr lang="en-US" sz="2000" b="1" smtClean="0"/>
            </a:lvl2pPr>
            <a:lvl3pPr>
              <a:defRPr lang="en-US" sz="1800" b="1" smtClean="0"/>
            </a:lvl3pPr>
            <a:lvl4pPr>
              <a:defRPr lang="en-US" sz="1600" b="1" smtClean="0"/>
            </a:lvl4pPr>
            <a:lvl5pPr>
              <a:defRPr lang="en-US" sz="1600"/>
            </a:lvl5pPr>
          </a:lstStyle>
          <a:p>
            <a:pPr marL="284163" lvl="0" indent="-284163"/>
            <a:r>
              <a:rPr lang="en-US"/>
              <a:t>Click to edit Master text styles</a:t>
            </a:r>
          </a:p>
        </p:txBody>
      </p:sp>
      <p:sp>
        <p:nvSpPr>
          <p:cNvPr id="5" name="Title 4">
            <a:extLst>
              <a:ext uri="{FF2B5EF4-FFF2-40B4-BE49-F238E27FC236}">
                <a16:creationId xmlns:a16="http://schemas.microsoft.com/office/drawing/2014/main" id="{B1D784EB-C5E5-87A5-80C6-9FDD5D7C4668}"/>
              </a:ext>
            </a:extLst>
          </p:cNvPr>
          <p:cNvSpPr>
            <a:spLocks noGrp="1"/>
          </p:cNvSpPr>
          <p:nvPr>
            <p:ph type="title"/>
          </p:nvPr>
        </p:nvSpPr>
        <p:spPr/>
        <p:txBody>
          <a:bodyPr vert="horz" rIns="0">
            <a:spAutoFit/>
          </a:bodyPr>
          <a:lstStyle/>
          <a:p>
            <a:r>
              <a:rPr lang="en-US"/>
              <a:t>Click to edit Master title style</a:t>
            </a:r>
          </a:p>
        </p:txBody>
      </p:sp>
      <p:sp>
        <p:nvSpPr>
          <p:cNvPr id="12" name="Text Placeholder 5">
            <a:extLst>
              <a:ext uri="{FF2B5EF4-FFF2-40B4-BE49-F238E27FC236}">
                <a16:creationId xmlns:a16="http://schemas.microsoft.com/office/drawing/2014/main" id="{4AEE1792-38E5-3245-636F-9175FA9F9F49}"/>
              </a:ext>
            </a:extLst>
          </p:cNvPr>
          <p:cNvSpPr>
            <a:spLocks noGrp="1"/>
          </p:cNvSpPr>
          <p:nvPr>
            <p:ph type="body" sz="quarter" idx="12"/>
          </p:nvPr>
        </p:nvSpPr>
        <p:spPr>
          <a:xfrm>
            <a:off x="537373" y="841254"/>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Content Placeholder 5">
            <a:extLst>
              <a:ext uri="{FF2B5EF4-FFF2-40B4-BE49-F238E27FC236}">
                <a16:creationId xmlns:a16="http://schemas.microsoft.com/office/drawing/2014/main" id="{C539C80C-5489-747E-536B-57DCA2888BE1}"/>
              </a:ext>
            </a:extLst>
          </p:cNvPr>
          <p:cNvSpPr>
            <a:spLocks noGrp="1"/>
          </p:cNvSpPr>
          <p:nvPr>
            <p:ph sz="quarter" idx="16" hasCustomPrompt="1"/>
          </p:nvPr>
        </p:nvSpPr>
        <p:spPr>
          <a:xfrm>
            <a:off x="537373" y="2112963"/>
            <a:ext cx="5314152" cy="3746554"/>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5">
            <a:extLst>
              <a:ext uri="{FF2B5EF4-FFF2-40B4-BE49-F238E27FC236}">
                <a16:creationId xmlns:a16="http://schemas.microsoft.com/office/drawing/2014/main" id="{78341619-D7F8-D6EC-F8F6-7AB1F7C3EE02}"/>
              </a:ext>
            </a:extLst>
          </p:cNvPr>
          <p:cNvSpPr>
            <a:spLocks noGrp="1"/>
          </p:cNvSpPr>
          <p:nvPr>
            <p:ph sz="quarter" idx="17" hasCustomPrompt="1"/>
          </p:nvPr>
        </p:nvSpPr>
        <p:spPr>
          <a:xfrm>
            <a:off x="6265511" y="2112963"/>
            <a:ext cx="5314152" cy="3746554"/>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41565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ide by Side">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480A1DD-B7D3-CC5B-F906-361EEEFC761F}"/>
              </a:ext>
            </a:extLst>
          </p:cNvPr>
          <p:cNvGraphicFramePr>
            <a:graphicFrameLocks/>
          </p:cNvGraphicFramePr>
          <p:nvPr userDrawn="1">
            <p:custDataLst>
              <p:tags r:id="rId1"/>
            </p:custDataLst>
            <p:extLst>
              <p:ext uri="{D42A27DB-BD31-4B8C-83A1-F6EECF244321}">
                <p14:modId xmlns:p14="http://schemas.microsoft.com/office/powerpoint/2010/main" val="3090157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2480A1DD-B7D3-CC5B-F906-361EEEFC76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3" name="Text Placeholder 12">
            <a:extLst>
              <a:ext uri="{FF2B5EF4-FFF2-40B4-BE49-F238E27FC236}">
                <a16:creationId xmlns:a16="http://schemas.microsoft.com/office/drawing/2014/main" id="{9932CFDD-4AA8-7A49-A998-74776A4DBDE7}"/>
              </a:ext>
            </a:extLst>
          </p:cNvPr>
          <p:cNvSpPr>
            <a:spLocks noGrp="1"/>
          </p:cNvSpPr>
          <p:nvPr>
            <p:ph type="body" sz="quarter" idx="17"/>
          </p:nvPr>
        </p:nvSpPr>
        <p:spPr>
          <a:xfrm>
            <a:off x="238125" y="0"/>
            <a:ext cx="3903663" cy="5929313"/>
          </a:xfrm>
          <a:solidFill>
            <a:schemeClr val="tx2"/>
          </a:solidFill>
        </p:spPr>
        <p:txBody>
          <a:bodyPr/>
          <a:lstStyle>
            <a:lvl1pPr>
              <a:lnSpc>
                <a:spcPct val="100000"/>
              </a:lnSpc>
              <a:spcBef>
                <a:spcPts val="0"/>
              </a:spcBef>
              <a:spcAft>
                <a:spcPts val="0"/>
              </a:spcAft>
              <a:buNone/>
              <a:defRPr sz="100">
                <a:solidFill>
                  <a:schemeClr val="tx1"/>
                </a:solidFill>
              </a:defRPr>
            </a:lvl1pPr>
            <a:lvl2pPr>
              <a:lnSpc>
                <a:spcPct val="100000"/>
              </a:lnSpc>
              <a:spcBef>
                <a:spcPts val="0"/>
              </a:spcBef>
              <a:spcAft>
                <a:spcPts val="0"/>
              </a:spcAft>
              <a:defRPr>
                <a:solidFill>
                  <a:schemeClr val="tx1"/>
                </a:solidFill>
              </a:defRPr>
            </a:lvl2pPr>
            <a:lvl3pPr>
              <a:lnSpc>
                <a:spcPct val="100000"/>
              </a:lnSpc>
              <a:spcBef>
                <a:spcPts val="0"/>
              </a:spcBef>
              <a:spcAft>
                <a:spcPts val="0"/>
              </a:spcAft>
              <a:defRPr>
                <a:solidFill>
                  <a:schemeClr val="tx1"/>
                </a:solidFill>
              </a:defRPr>
            </a:lvl3pPr>
            <a:lvl4pPr>
              <a:lnSpc>
                <a:spcPct val="100000"/>
              </a:lnSpc>
              <a:spcBef>
                <a:spcPts val="0"/>
              </a:spcBef>
              <a:spcAft>
                <a:spcPts val="0"/>
              </a:spcAft>
              <a:defRPr>
                <a:solidFill>
                  <a:schemeClr val="tx1"/>
                </a:solidFill>
              </a:defRPr>
            </a:lvl4pPr>
            <a:lvl5pPr>
              <a:lnSpc>
                <a:spcPct val="100000"/>
              </a:lnSpc>
              <a:spcBef>
                <a:spcPts val="0"/>
              </a:spcBef>
              <a:spcAft>
                <a:spcPts val="0"/>
              </a:spcAft>
              <a:defRPr>
                <a:solidFill>
                  <a:schemeClr val="tx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D26F588C-5857-5A79-E51E-5270D7ECDCB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719D43B-45E5-775D-74AC-2A807D55211A}"/>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2" name="Title 1">
            <a:extLst>
              <a:ext uri="{FF2B5EF4-FFF2-40B4-BE49-F238E27FC236}">
                <a16:creationId xmlns:a16="http://schemas.microsoft.com/office/drawing/2014/main" id="{65CFDD3C-14B7-9B9E-3CE2-1ADF699BC878}"/>
              </a:ext>
            </a:extLst>
          </p:cNvPr>
          <p:cNvSpPr>
            <a:spLocks noGrp="1"/>
          </p:cNvSpPr>
          <p:nvPr>
            <p:ph type="title"/>
          </p:nvPr>
        </p:nvSpPr>
        <p:spPr>
          <a:xfrm>
            <a:off x="601169" y="545805"/>
            <a:ext cx="3242501" cy="1346651"/>
          </a:xfrm>
        </p:spPr>
        <p:txBody>
          <a:bodyPr vert="horz" wrap="square" rIns="0">
            <a:spAutoFit/>
          </a:bodyPr>
          <a:lstStyle>
            <a:lvl1pPr>
              <a:defRPr>
                <a:solidFill>
                  <a:schemeClr val="bg1"/>
                </a:solidFill>
              </a:defRPr>
            </a:lvl1pPr>
          </a:lstStyle>
          <a:p>
            <a:r>
              <a:rPr lang="en-US"/>
              <a:t>Click to edit Master title style</a:t>
            </a:r>
            <a:endParaRPr lang="en-US" dirty="0"/>
          </a:p>
        </p:txBody>
      </p:sp>
      <p:sp>
        <p:nvSpPr>
          <p:cNvPr id="5" name="Text Placeholder 3">
            <a:extLst>
              <a:ext uri="{FF2B5EF4-FFF2-40B4-BE49-F238E27FC236}">
                <a16:creationId xmlns:a16="http://schemas.microsoft.com/office/drawing/2014/main" id="{3B77A08C-3101-2AF0-5651-C3FEB7316031}"/>
              </a:ext>
            </a:extLst>
          </p:cNvPr>
          <p:cNvSpPr>
            <a:spLocks noGrp="1"/>
          </p:cNvSpPr>
          <p:nvPr>
            <p:ph type="body" sz="quarter" idx="14" hasCustomPrompt="1"/>
          </p:nvPr>
        </p:nvSpPr>
        <p:spPr>
          <a:xfrm>
            <a:off x="603547" y="1892456"/>
            <a:ext cx="3241805" cy="270827"/>
          </a:xfrm>
        </p:spPr>
        <p:txBody>
          <a:bodyPr/>
          <a:lstStyle>
            <a:lvl1pPr marL="0" indent="0">
              <a:lnSpc>
                <a:spcPct val="80000"/>
              </a:lnSpc>
              <a:spcAft>
                <a:spcPts val="0"/>
              </a:spcAft>
              <a:buNone/>
              <a:defRPr sz="2400">
                <a:solidFill>
                  <a:schemeClr val="bg1"/>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Text Placeholder 8">
            <a:extLst>
              <a:ext uri="{FF2B5EF4-FFF2-40B4-BE49-F238E27FC236}">
                <a16:creationId xmlns:a16="http://schemas.microsoft.com/office/drawing/2014/main" id="{8267506C-206F-C0F2-5645-B211EB0B65C2}"/>
              </a:ext>
            </a:extLst>
          </p:cNvPr>
          <p:cNvSpPr>
            <a:spLocks noGrp="1"/>
          </p:cNvSpPr>
          <p:nvPr>
            <p:ph type="body" sz="quarter" idx="15" hasCustomPrompt="1"/>
          </p:nvPr>
        </p:nvSpPr>
        <p:spPr>
          <a:xfrm>
            <a:off x="601663" y="2567762"/>
            <a:ext cx="3241675" cy="2620187"/>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64F6D39-38F2-B480-DDBB-1D77063CE775}"/>
              </a:ext>
            </a:extLst>
          </p:cNvPr>
          <p:cNvSpPr>
            <a:spLocks noGrp="1"/>
          </p:cNvSpPr>
          <p:nvPr>
            <p:ph sz="quarter" idx="16" hasCustomPrompt="1"/>
          </p:nvPr>
        </p:nvSpPr>
        <p:spPr>
          <a:xfrm>
            <a:off x="4646428" y="590550"/>
            <a:ext cx="6942322" cy="5160963"/>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23017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Sidebar">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480A1DD-B7D3-CC5B-F906-361EEEFC761F}"/>
              </a:ext>
            </a:extLst>
          </p:cNvPr>
          <p:cNvGraphicFramePr>
            <a:graphicFrameLocks/>
          </p:cNvGraphicFramePr>
          <p:nvPr userDrawn="1">
            <p:custDataLst>
              <p:tags r:id="rId1"/>
            </p:custDataLst>
            <p:extLst>
              <p:ext uri="{D42A27DB-BD31-4B8C-83A1-F6EECF244321}">
                <p14:modId xmlns:p14="http://schemas.microsoft.com/office/powerpoint/2010/main" val="6193400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2480A1DD-B7D3-CC5B-F906-361EEEFC76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Text Placeholder 12">
            <a:extLst>
              <a:ext uri="{FF2B5EF4-FFF2-40B4-BE49-F238E27FC236}">
                <a16:creationId xmlns:a16="http://schemas.microsoft.com/office/drawing/2014/main" id="{D5AC7DD9-8938-2B0D-A2F0-D0963A1C4AB8}"/>
              </a:ext>
            </a:extLst>
          </p:cNvPr>
          <p:cNvSpPr>
            <a:spLocks noGrp="1"/>
          </p:cNvSpPr>
          <p:nvPr>
            <p:ph type="body" sz="quarter" idx="17"/>
          </p:nvPr>
        </p:nvSpPr>
        <p:spPr>
          <a:xfrm>
            <a:off x="7883284" y="0"/>
            <a:ext cx="3903663" cy="5929313"/>
          </a:xfrm>
          <a:solidFill>
            <a:schemeClr val="accent2"/>
          </a:solidFill>
        </p:spPr>
        <p:txBody>
          <a:bodyPr/>
          <a:lstStyle>
            <a:lvl1pPr>
              <a:lnSpc>
                <a:spcPct val="100000"/>
              </a:lnSpc>
              <a:spcBef>
                <a:spcPts val="0"/>
              </a:spcBef>
              <a:spcAft>
                <a:spcPts val="0"/>
              </a:spcAft>
              <a:buNone/>
              <a:defRPr sz="100">
                <a:solidFill>
                  <a:schemeClr val="tx1"/>
                </a:solidFill>
              </a:defRPr>
            </a:lvl1pPr>
            <a:lvl2pPr>
              <a:lnSpc>
                <a:spcPct val="100000"/>
              </a:lnSpc>
              <a:spcBef>
                <a:spcPts val="0"/>
              </a:spcBef>
              <a:spcAft>
                <a:spcPts val="0"/>
              </a:spcAft>
              <a:defRPr>
                <a:solidFill>
                  <a:schemeClr val="tx1"/>
                </a:solidFill>
              </a:defRPr>
            </a:lvl2pPr>
            <a:lvl3pPr>
              <a:lnSpc>
                <a:spcPct val="100000"/>
              </a:lnSpc>
              <a:spcBef>
                <a:spcPts val="0"/>
              </a:spcBef>
              <a:spcAft>
                <a:spcPts val="0"/>
              </a:spcAft>
              <a:defRPr>
                <a:solidFill>
                  <a:schemeClr val="tx1"/>
                </a:solidFill>
              </a:defRPr>
            </a:lvl3pPr>
            <a:lvl4pPr>
              <a:lnSpc>
                <a:spcPct val="100000"/>
              </a:lnSpc>
              <a:spcBef>
                <a:spcPts val="0"/>
              </a:spcBef>
              <a:spcAft>
                <a:spcPts val="0"/>
              </a:spcAft>
              <a:defRPr>
                <a:solidFill>
                  <a:schemeClr val="tx1"/>
                </a:solidFill>
              </a:defRPr>
            </a:lvl4pPr>
            <a:lvl5pPr>
              <a:lnSpc>
                <a:spcPct val="100000"/>
              </a:lnSpc>
              <a:spcBef>
                <a:spcPts val="0"/>
              </a:spcBef>
              <a:spcAft>
                <a:spcPts val="0"/>
              </a:spcAft>
              <a:defRPr>
                <a:solidFill>
                  <a:schemeClr val="tx1"/>
                </a:solidFill>
              </a:defRPr>
            </a:lvl5pPr>
          </a:lstStyle>
          <a:p>
            <a:pPr lvl="0"/>
            <a:r>
              <a:rPr lang="en-US"/>
              <a:t>Click to edit Master text styles</a:t>
            </a:r>
          </a:p>
        </p:txBody>
      </p:sp>
      <p:sp>
        <p:nvSpPr>
          <p:cNvPr id="3" name="Footer Placeholder 2">
            <a:extLst>
              <a:ext uri="{FF2B5EF4-FFF2-40B4-BE49-F238E27FC236}">
                <a16:creationId xmlns:a16="http://schemas.microsoft.com/office/drawing/2014/main" id="{D26F588C-5857-5A79-E51E-5270D7ECDCB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719D43B-45E5-775D-74AC-2A807D55211A}"/>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3">
            <a:extLst>
              <a:ext uri="{FF2B5EF4-FFF2-40B4-BE49-F238E27FC236}">
                <a16:creationId xmlns:a16="http://schemas.microsoft.com/office/drawing/2014/main" id="{3B77A08C-3101-2AF0-5651-C3FEB7316031}"/>
              </a:ext>
            </a:extLst>
          </p:cNvPr>
          <p:cNvSpPr>
            <a:spLocks noGrp="1"/>
          </p:cNvSpPr>
          <p:nvPr>
            <p:ph type="body" sz="quarter" idx="14" hasCustomPrompt="1"/>
          </p:nvPr>
        </p:nvSpPr>
        <p:spPr>
          <a:xfrm>
            <a:off x="537373" y="841248"/>
            <a:ext cx="6969940" cy="328523"/>
          </a:xfrm>
        </p:spPr>
        <p:txBody>
          <a:bodyPr/>
          <a:lstStyle>
            <a:lvl1pPr marL="0" indent="0">
              <a:lnSpc>
                <a:spcPct val="80000"/>
              </a:lnSpc>
              <a:spcAft>
                <a:spcPts val="0"/>
              </a:spcAft>
              <a:buNone/>
              <a:defRPr sz="2400">
                <a:solidFill>
                  <a:schemeClr val="tx2"/>
                </a:solidFill>
              </a:defRPr>
            </a:lvl1pPr>
            <a:lvl2pPr>
              <a:buNone/>
              <a:defRPr/>
            </a:lvl2pPr>
            <a:lvl3pPr>
              <a:buNone/>
              <a:defRPr/>
            </a:lvl3pPr>
            <a:lvl4pPr>
              <a:buNone/>
              <a:defRPr/>
            </a:lvl4pPr>
            <a:lvl5pPr>
              <a:buNone/>
              <a:defRPr/>
            </a:lvl5pPr>
          </a:lstStyle>
          <a:p>
            <a:pPr lvl="0"/>
            <a:r>
              <a:rPr lang="en-US" dirty="0" err="1"/>
              <a:t>Subheadline</a:t>
            </a:r>
            <a:endParaRPr lang="en-US" dirty="0"/>
          </a:p>
        </p:txBody>
      </p:sp>
      <p:sp>
        <p:nvSpPr>
          <p:cNvPr id="9" name="Text Placeholder 8">
            <a:extLst>
              <a:ext uri="{FF2B5EF4-FFF2-40B4-BE49-F238E27FC236}">
                <a16:creationId xmlns:a16="http://schemas.microsoft.com/office/drawing/2014/main" id="{8267506C-206F-C0F2-5645-B211EB0B65C2}"/>
              </a:ext>
            </a:extLst>
          </p:cNvPr>
          <p:cNvSpPr>
            <a:spLocks noGrp="1"/>
          </p:cNvSpPr>
          <p:nvPr>
            <p:ph type="body" sz="quarter" idx="15" hasCustomPrompt="1"/>
          </p:nvPr>
        </p:nvSpPr>
        <p:spPr>
          <a:xfrm>
            <a:off x="537373" y="1735507"/>
            <a:ext cx="6978855" cy="3814687"/>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2"/>
                </a:solidFill>
              </a:defRPr>
            </a:lvl4pPr>
            <a:lvl5pPr>
              <a:defRPr>
                <a:solidFill>
                  <a:schemeClr val="tx2"/>
                </a:solidFill>
              </a:defRPr>
            </a:lvl5p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464F6D39-38F2-B480-DDBB-1D77063CE775}"/>
              </a:ext>
            </a:extLst>
          </p:cNvPr>
          <p:cNvSpPr>
            <a:spLocks noGrp="1"/>
          </p:cNvSpPr>
          <p:nvPr>
            <p:ph sz="quarter" idx="16" hasCustomPrompt="1"/>
          </p:nvPr>
        </p:nvSpPr>
        <p:spPr>
          <a:xfrm>
            <a:off x="8293395" y="919163"/>
            <a:ext cx="3083442" cy="4631032"/>
          </a:xfrm>
        </p:spPr>
        <p:txBody>
          <a:bodyPr/>
          <a:lstStyle>
            <a:lvl1pPr marL="0" indent="0">
              <a:lnSpc>
                <a:spcPct val="80000"/>
              </a:lnSpc>
              <a:buFont typeface="Arial" panose="020B0604020202020204" pitchFamily="34" charset="0"/>
              <a:buChar char="​"/>
              <a:defRPr sz="2400" b="1">
                <a:solidFill>
                  <a:schemeClr val="bg1"/>
                </a:solidFill>
              </a:defRPr>
            </a:lvl1pPr>
            <a:lvl2pPr marL="287338" indent="-287338">
              <a:buClr>
                <a:schemeClr val="accent4"/>
              </a:buClr>
              <a:buFont typeface="Wingdings" panose="05000000000000000000" pitchFamily="2" charset="2"/>
              <a:buChar char="ä"/>
              <a:defRPr>
                <a:solidFill>
                  <a:schemeClr val="bg1"/>
                </a:solidFill>
              </a:defRPr>
            </a:lvl2pPr>
            <a:lvl3pPr marL="574675" indent="-171450">
              <a:buFont typeface="Arial" panose="020B0604020202020204" pitchFamily="34" charset="0"/>
              <a:buChar char="−"/>
              <a:defRPr>
                <a:solidFill>
                  <a:schemeClr val="bg1"/>
                </a:solidFill>
              </a:defRPr>
            </a:lvl3pPr>
            <a:lvl4pPr marL="803275" indent="-169863">
              <a:lnSpc>
                <a:spcPct val="100000"/>
              </a:lnSpc>
              <a:spcBef>
                <a:spcPts val="500"/>
              </a:spcBef>
              <a:spcAft>
                <a:spcPts val="500"/>
              </a:spcAft>
              <a:buFont typeface="Arial" panose="020B0604020202020204" pitchFamily="34" charset="0"/>
              <a:buChar char="•"/>
              <a:defRPr sz="1400" b="0">
                <a:solidFill>
                  <a:schemeClr val="bg1"/>
                </a:solidFill>
              </a:defRPr>
            </a:lvl4pPr>
            <a:lvl5pPr>
              <a:defRPr>
                <a:solidFill>
                  <a:schemeClr val="bg1"/>
                </a:solidFill>
              </a:defRPr>
            </a:lvl5pPr>
          </a:lstStyle>
          <a:p>
            <a:pPr lvl="0"/>
            <a:r>
              <a:rPr lang="en-US" dirty="0"/>
              <a:t>This is the headline style. Return and tab to leverage body copy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9">
            <a:extLst>
              <a:ext uri="{FF2B5EF4-FFF2-40B4-BE49-F238E27FC236}">
                <a16:creationId xmlns:a16="http://schemas.microsoft.com/office/drawing/2014/main" id="{382505D2-8735-D44E-A938-F9FBCD8F974D}"/>
              </a:ext>
            </a:extLst>
          </p:cNvPr>
          <p:cNvSpPr>
            <a:spLocks noGrp="1"/>
          </p:cNvSpPr>
          <p:nvPr>
            <p:ph type="title"/>
          </p:nvPr>
        </p:nvSpPr>
        <p:spPr>
          <a:xfrm>
            <a:off x="537373" y="381000"/>
            <a:ext cx="6978855" cy="460254"/>
          </a:xfrm>
        </p:spPr>
        <p:txBody>
          <a:bodyPr vert="horz" wrap="square" rIns="0">
            <a:spAutoFit/>
          </a:bodyPr>
          <a:lstStyle/>
          <a:p>
            <a:r>
              <a:rPr lang="en-US"/>
              <a:t>Click to edit Master title style</a:t>
            </a:r>
          </a:p>
        </p:txBody>
      </p:sp>
    </p:spTree>
    <p:extLst>
      <p:ext uri="{BB962C8B-B14F-4D97-AF65-F5344CB8AC3E}">
        <p14:creationId xmlns:p14="http://schemas.microsoft.com/office/powerpoint/2010/main" val="40932590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601F7549-E513-E55A-A1FF-3816123315F1}"/>
              </a:ext>
            </a:extLst>
          </p:cNvPr>
          <p:cNvGraphicFramePr>
            <a:graphicFrameLocks/>
          </p:cNvGraphicFramePr>
          <p:nvPr userDrawn="1">
            <p:custDataLst>
              <p:tags r:id="rId1"/>
            </p:custDataLst>
            <p:extLst>
              <p:ext uri="{D42A27DB-BD31-4B8C-83A1-F6EECF244321}">
                <p14:modId xmlns:p14="http://schemas.microsoft.com/office/powerpoint/2010/main" val="65750164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5" name="think-cell data - do not delete" hidden="1">
                        <a:extLst>
                          <a:ext uri="{FF2B5EF4-FFF2-40B4-BE49-F238E27FC236}">
                            <a16:creationId xmlns:a16="http://schemas.microsoft.com/office/drawing/2014/main" id="{601F7549-E513-E55A-A1FF-3816123315F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0868B26B-9D28-27D7-DFB2-8F2CF61AB359}"/>
              </a:ext>
            </a:extLst>
          </p:cNvPr>
          <p:cNvSpPr>
            <a:spLocks noGrp="1"/>
          </p:cNvSpPr>
          <p:nvPr>
            <p:ph type="title"/>
          </p:nvPr>
        </p:nvSpPr>
        <p:spPr/>
        <p:txBody>
          <a:bodyPr vert="horz" rIns="0">
            <a:spAutoFit/>
          </a:bodyPr>
          <a:lstStyle/>
          <a:p>
            <a:r>
              <a:rPr lang="en-US"/>
              <a:t>Click to edit Master title style</a:t>
            </a:r>
          </a:p>
        </p:txBody>
      </p:sp>
      <p:sp>
        <p:nvSpPr>
          <p:cNvPr id="3" name="Footer Placeholder 2">
            <a:extLst>
              <a:ext uri="{FF2B5EF4-FFF2-40B4-BE49-F238E27FC236}">
                <a16:creationId xmlns:a16="http://schemas.microsoft.com/office/drawing/2014/main" id="{8DDC838C-EA87-B6FB-20C2-269CFB841B2D}"/>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D657DC2D-7582-B860-AA66-A8034DF47DCF}"/>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Tree>
    <p:extLst>
      <p:ext uri="{BB962C8B-B14F-4D97-AF65-F5344CB8AC3E}">
        <p14:creationId xmlns:p14="http://schemas.microsoft.com/office/powerpoint/2010/main" val="6957132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B88A9BA-B69C-5AF9-7751-B5C04B20D5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98AB97B-A56D-1227-D2EB-939F1650921F}"/>
              </a:ext>
            </a:extLst>
          </p:cNvPr>
          <p:cNvSpPr>
            <a:spLocks noGrp="1"/>
          </p:cNvSpPr>
          <p:nvPr>
            <p:ph type="sldNum" sz="quarter" idx="12"/>
          </p:nvPr>
        </p:nvSpPr>
        <p:spPr/>
        <p:txBody>
          <a:bodyPr/>
          <a:lstStyle/>
          <a:p>
            <a:fld id="{B41B015C-2874-4A0D-A301-4EEB5D14504C}" type="slidenum">
              <a:rPr lang="en-US" smtClean="0"/>
              <a:t>‹#›</a:t>
            </a:fld>
            <a:endParaRPr lang="en-US"/>
          </a:p>
        </p:txBody>
      </p:sp>
    </p:spTree>
    <p:extLst>
      <p:ext uri="{BB962C8B-B14F-4D97-AF65-F5344CB8AC3E}">
        <p14:creationId xmlns:p14="http://schemas.microsoft.com/office/powerpoint/2010/main" val="459491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kewed Bottom">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9E12E685-80B2-8E7B-9975-0B25D4AE7BBB}"/>
              </a:ext>
            </a:extLst>
          </p:cNvPr>
          <p:cNvGraphicFramePr>
            <a:graphicFrameLocks/>
          </p:cNvGraphicFramePr>
          <p:nvPr userDrawn="1">
            <p:custDataLst>
              <p:tags r:id="rId1"/>
            </p:custDataLst>
            <p:extLst>
              <p:ext uri="{D42A27DB-BD31-4B8C-83A1-F6EECF244321}">
                <p14:modId xmlns:p14="http://schemas.microsoft.com/office/powerpoint/2010/main" val="7533565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9E12E685-80B2-8E7B-9975-0B25D4AE7BB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Rectangle 5">
            <a:extLst>
              <a:ext uri="{FF2B5EF4-FFF2-40B4-BE49-F238E27FC236}">
                <a16:creationId xmlns:a16="http://schemas.microsoft.com/office/drawing/2014/main" id="{EE7B3BED-6AD1-BE7B-5B46-C7C0417CB0E9}"/>
              </a:ext>
            </a:extLst>
          </p:cNvPr>
          <p:cNvSpPr/>
          <p:nvPr userDrawn="1"/>
        </p:nvSpPr>
        <p:spPr>
          <a:xfrm>
            <a:off x="0" y="0"/>
            <a:ext cx="12192000" cy="2647507"/>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13E27C-7186-C781-D00A-864A2BE5DC34}"/>
              </a:ext>
            </a:extLst>
          </p:cNvPr>
          <p:cNvSpPr>
            <a:spLocks noGrp="1"/>
          </p:cNvSpPr>
          <p:nvPr>
            <p:ph type="title"/>
          </p:nvPr>
        </p:nvSpPr>
        <p:spPr>
          <a:xfrm>
            <a:off x="537373" y="1533746"/>
            <a:ext cx="11074845" cy="460254"/>
          </a:xfrm>
        </p:spPr>
        <p:txBody>
          <a:bodyPr vert="horz" rIns="0">
            <a:spAutoFit/>
          </a:bodyPr>
          <a:lstStyle/>
          <a:p>
            <a:r>
              <a:rPr lang="en-US"/>
              <a:t>Click to edit Master title style</a:t>
            </a:r>
          </a:p>
        </p:txBody>
      </p:sp>
      <p:sp>
        <p:nvSpPr>
          <p:cNvPr id="4" name="Footer Placeholder 3">
            <a:extLst>
              <a:ext uri="{FF2B5EF4-FFF2-40B4-BE49-F238E27FC236}">
                <a16:creationId xmlns:a16="http://schemas.microsoft.com/office/drawing/2014/main" id="{E6D877B7-6D1D-C7EB-B899-F00EC86D035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9875ACE-667F-BCAD-5E8A-A8444B94C967}"/>
              </a:ext>
            </a:extLst>
          </p:cNvPr>
          <p:cNvSpPr>
            <a:spLocks noGrp="1"/>
          </p:cNvSpPr>
          <p:nvPr>
            <p:ph type="sldNum" sz="quarter" idx="12"/>
          </p:nvPr>
        </p:nvSpPr>
        <p:spPr/>
        <p:txBody>
          <a:bodyPr/>
          <a:lstStyle/>
          <a:p>
            <a:fld id="{B41B015C-2874-4A0D-A301-4EEB5D14504C}" type="slidenum">
              <a:rPr lang="en-US" smtClean="0"/>
              <a:t>‹#›</a:t>
            </a:fld>
            <a:endParaRPr lang="en-US"/>
          </a:p>
        </p:txBody>
      </p:sp>
      <p:sp>
        <p:nvSpPr>
          <p:cNvPr id="3" name="Text Placeholder 5">
            <a:extLst>
              <a:ext uri="{FF2B5EF4-FFF2-40B4-BE49-F238E27FC236}">
                <a16:creationId xmlns:a16="http://schemas.microsoft.com/office/drawing/2014/main" id="{EA2F3C86-A549-E690-B809-0935BDAF3597}"/>
              </a:ext>
            </a:extLst>
          </p:cNvPr>
          <p:cNvSpPr>
            <a:spLocks noGrp="1"/>
          </p:cNvSpPr>
          <p:nvPr>
            <p:ph type="body" sz="quarter" idx="13"/>
          </p:nvPr>
        </p:nvSpPr>
        <p:spPr>
          <a:xfrm>
            <a:off x="537373" y="1994000"/>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pic>
        <p:nvPicPr>
          <p:cNvPr id="8" name="Graphic 7">
            <a:extLst>
              <a:ext uri="{FF2B5EF4-FFF2-40B4-BE49-F238E27FC236}">
                <a16:creationId xmlns:a16="http://schemas.microsoft.com/office/drawing/2014/main" id="{D8291855-0321-3478-AFA6-E22A7E30041A}"/>
              </a:ext>
            </a:extLst>
          </p:cNvPr>
          <p:cNvPicPr>
            <a:picLocks noChangeAspect="1"/>
          </p:cNvPicPr>
          <p:nvPr userDrawn="1"/>
        </p:nvPicPr>
        <p:blipFill>
          <a:blip>
            <a:extLst>
              <a:ext uri="{96DAC541-7B7A-43D3-8B79-37D633B846F1}">
                <asvg:svgBlip xmlns:asvg="http://schemas.microsoft.com/office/drawing/2016/SVG/main" r:embed="rId5"/>
              </a:ext>
            </a:extLst>
          </a:blip>
          <a:srcRect t="11541" b="14450"/>
          <a:stretch>
            <a:fillRect/>
          </a:stretch>
        </p:blipFill>
        <p:spPr>
          <a:xfrm>
            <a:off x="7820246" y="0"/>
            <a:ext cx="3524263" cy="2647508"/>
          </a:xfrm>
          <a:prstGeom prst="rect">
            <a:avLst/>
          </a:prstGeom>
        </p:spPr>
      </p:pic>
      <p:sp>
        <p:nvSpPr>
          <p:cNvPr id="10" name="Content Placeholder 9">
            <a:extLst>
              <a:ext uri="{FF2B5EF4-FFF2-40B4-BE49-F238E27FC236}">
                <a16:creationId xmlns:a16="http://schemas.microsoft.com/office/drawing/2014/main" id="{C68E7F62-02A5-3E91-5670-FAF38C9B9B6D}"/>
              </a:ext>
            </a:extLst>
          </p:cNvPr>
          <p:cNvSpPr>
            <a:spLocks noGrp="1"/>
          </p:cNvSpPr>
          <p:nvPr>
            <p:ph sz="quarter" idx="14" hasCustomPrompt="1"/>
          </p:nvPr>
        </p:nvSpPr>
        <p:spPr>
          <a:xfrm>
            <a:off x="538163" y="3014848"/>
            <a:ext cx="11074400" cy="2687994"/>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615089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Inset Image">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2471CC9-782D-5947-A519-04199486032E}"/>
              </a:ext>
            </a:extLst>
          </p:cNvPr>
          <p:cNvGraphicFramePr>
            <a:graphicFrameLocks/>
          </p:cNvGraphicFramePr>
          <p:nvPr userDrawn="1">
            <p:custDataLst>
              <p:tags r:id="rId1"/>
            </p:custDataLst>
            <p:extLst>
              <p:ext uri="{D42A27DB-BD31-4B8C-83A1-F6EECF244321}">
                <p14:modId xmlns:p14="http://schemas.microsoft.com/office/powerpoint/2010/main" val="37983782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6" name="think-cell data - do not delete" hidden="1">
                        <a:extLst>
                          <a:ext uri="{FF2B5EF4-FFF2-40B4-BE49-F238E27FC236}">
                            <a16:creationId xmlns:a16="http://schemas.microsoft.com/office/drawing/2014/main" id="{12471CC9-782D-5947-A519-0419948603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Rectangle 4">
            <a:extLst>
              <a:ext uri="{FF2B5EF4-FFF2-40B4-BE49-F238E27FC236}">
                <a16:creationId xmlns:a16="http://schemas.microsoft.com/office/drawing/2014/main" id="{5B57DF97-1BA3-2C13-EFD8-52F565B5C065}"/>
              </a:ext>
            </a:extLst>
          </p:cNvPr>
          <p:cNvSpPr/>
          <p:nvPr userDrawn="1"/>
        </p:nvSpPr>
        <p:spPr>
          <a:xfrm flipH="1">
            <a:off x="8635365" y="0"/>
            <a:ext cx="3556635" cy="68580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dirty="0" err="1">
              <a:solidFill>
                <a:sysClr val="windowText" lastClr="000000"/>
              </a:solidFill>
            </a:endParaRPr>
          </a:p>
        </p:txBody>
      </p:sp>
      <p:sp>
        <p:nvSpPr>
          <p:cNvPr id="2" name="Title 1">
            <a:extLst>
              <a:ext uri="{FF2B5EF4-FFF2-40B4-BE49-F238E27FC236}">
                <a16:creationId xmlns:a16="http://schemas.microsoft.com/office/drawing/2014/main" id="{0EF9488B-73E8-4BBD-0DD8-5D7EF80CCE28}"/>
              </a:ext>
            </a:extLst>
          </p:cNvPr>
          <p:cNvSpPr>
            <a:spLocks noGrp="1"/>
          </p:cNvSpPr>
          <p:nvPr>
            <p:ph type="title"/>
          </p:nvPr>
        </p:nvSpPr>
        <p:spPr>
          <a:xfrm>
            <a:off x="537374" y="381000"/>
            <a:ext cx="7522106" cy="460254"/>
          </a:xfrm>
        </p:spPr>
        <p:txBody>
          <a:bodyPr vert="horz" wrap="square"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AE8E104-27EA-EF0E-EA22-C701F223BAA0}"/>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EEA222FA-4865-B6C7-40A7-4185317CCF8A}"/>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pic>
        <p:nvPicPr>
          <p:cNvPr id="7" name="Graphic 6">
            <a:extLst>
              <a:ext uri="{FF2B5EF4-FFF2-40B4-BE49-F238E27FC236}">
                <a16:creationId xmlns:a16="http://schemas.microsoft.com/office/drawing/2014/main" id="{A06BE7E6-E614-DFCA-B662-01CA52EB484A}"/>
              </a:ext>
            </a:extLst>
          </p:cNvPr>
          <p:cNvPicPr>
            <a:picLocks noChangeAspect="1"/>
          </p:cNvPicPr>
          <p:nvPr userDrawn="1"/>
        </p:nvPicPr>
        <p:blipFill>
          <a:blip>
            <a:extLst>
              <a:ext uri="{96DAC541-7B7A-43D3-8B79-37D633B846F1}">
                <asvg:svgBlip xmlns:asvg="http://schemas.microsoft.com/office/drawing/2016/SVG/main" r:embed="rId5"/>
              </a:ext>
            </a:extLst>
          </a:blip>
          <a:srcRect l="29739" t="1215" r="18971" b="1353"/>
          <a:stretch>
            <a:fillRect/>
          </a:stretch>
        </p:blipFill>
        <p:spPr>
          <a:xfrm>
            <a:off x="8635365" y="0"/>
            <a:ext cx="3556635" cy="6858000"/>
          </a:xfrm>
          <a:prstGeom prst="rect">
            <a:avLst/>
          </a:prstGeom>
        </p:spPr>
      </p:pic>
      <p:sp>
        <p:nvSpPr>
          <p:cNvPr id="8" name="Text Placeholder 5">
            <a:extLst>
              <a:ext uri="{FF2B5EF4-FFF2-40B4-BE49-F238E27FC236}">
                <a16:creationId xmlns:a16="http://schemas.microsoft.com/office/drawing/2014/main" id="{6BA0C316-14D7-1467-B2E9-07535FF83532}"/>
              </a:ext>
            </a:extLst>
          </p:cNvPr>
          <p:cNvSpPr>
            <a:spLocks noGrp="1"/>
          </p:cNvSpPr>
          <p:nvPr>
            <p:ph type="body" sz="quarter" idx="12"/>
          </p:nvPr>
        </p:nvSpPr>
        <p:spPr>
          <a:xfrm>
            <a:off x="537373" y="841254"/>
            <a:ext cx="752210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9" name="Text Placeholder 8">
            <a:extLst>
              <a:ext uri="{FF2B5EF4-FFF2-40B4-BE49-F238E27FC236}">
                <a16:creationId xmlns:a16="http://schemas.microsoft.com/office/drawing/2014/main" id="{D9322B23-4F45-AFFF-8055-B628F6E5493C}"/>
              </a:ext>
            </a:extLst>
          </p:cNvPr>
          <p:cNvSpPr>
            <a:spLocks noGrp="1"/>
          </p:cNvSpPr>
          <p:nvPr>
            <p:ph type="body" sz="quarter" idx="15" hasCustomPrompt="1"/>
          </p:nvPr>
        </p:nvSpPr>
        <p:spPr>
          <a:xfrm>
            <a:off x="537373" y="1608323"/>
            <a:ext cx="6018686" cy="3941871"/>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2"/>
                </a:solidFill>
              </a:defRPr>
            </a:lvl4pPr>
            <a:lvl5pPr>
              <a:defRPr>
                <a:solidFill>
                  <a:schemeClr val="tx2"/>
                </a:solidFill>
              </a:defRPr>
            </a:lvl5p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2">
            <a:extLst>
              <a:ext uri="{FF2B5EF4-FFF2-40B4-BE49-F238E27FC236}">
                <a16:creationId xmlns:a16="http://schemas.microsoft.com/office/drawing/2014/main" id="{5B378308-05F7-7E0A-1165-9C2A24EB8F9B}"/>
              </a:ext>
            </a:extLst>
          </p:cNvPr>
          <p:cNvSpPr>
            <a:spLocks noGrp="1"/>
          </p:cNvSpPr>
          <p:nvPr>
            <p:ph type="pic" idx="1"/>
          </p:nvPr>
        </p:nvSpPr>
        <p:spPr>
          <a:xfrm>
            <a:off x="7072313" y="1608323"/>
            <a:ext cx="4603433" cy="3955097"/>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0030827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Large Image - Righ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1733536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Shape 11">
            <a:extLst>
              <a:ext uri="{FF2B5EF4-FFF2-40B4-BE49-F238E27FC236}">
                <a16:creationId xmlns:a16="http://schemas.microsoft.com/office/drawing/2014/main" id="{A9818DD1-1E1A-7EDF-EBF8-EBEC94C3F4F2}"/>
              </a:ext>
            </a:extLst>
          </p:cNvPr>
          <p:cNvSpPr/>
          <p:nvPr userDrawn="1"/>
        </p:nvSpPr>
        <p:spPr>
          <a:xfrm flipH="1">
            <a:off x="0" y="-12700"/>
            <a:ext cx="12198350" cy="1098550"/>
          </a:xfrm>
          <a:custGeom>
            <a:avLst/>
            <a:gdLst>
              <a:gd name="csX0" fmla="*/ 12214225 w 12214225"/>
              <a:gd name="csY0" fmla="*/ 790575 h 1098550"/>
              <a:gd name="csX1" fmla="*/ 10382250 w 12214225"/>
              <a:gd name="csY1" fmla="*/ 1098550 h 1098550"/>
              <a:gd name="csX2" fmla="*/ 0 w 12214225"/>
              <a:gd name="csY2" fmla="*/ 495300 h 1098550"/>
              <a:gd name="csX3" fmla="*/ 0 w 12214225"/>
              <a:gd name="csY3" fmla="*/ 0 h 1098550"/>
              <a:gd name="csX4" fmla="*/ 12198350 w 12214225"/>
              <a:gd name="csY4" fmla="*/ 9525 h 1098550"/>
              <a:gd name="csX5" fmla="*/ 12214225 w 12214225"/>
              <a:gd name="csY5" fmla="*/ 790575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198350 w 12198350"/>
              <a:gd name="csY0" fmla="*/ 803275 h 1098550"/>
              <a:gd name="csX1" fmla="*/ 10382250 w 12198350"/>
              <a:gd name="csY1" fmla="*/ 1098550 h 1098550"/>
              <a:gd name="csX2" fmla="*/ 0 w 12198350"/>
              <a:gd name="csY2" fmla="*/ 495300 h 1098550"/>
              <a:gd name="csX3" fmla="*/ 0 w 12198350"/>
              <a:gd name="csY3" fmla="*/ 0 h 1098550"/>
              <a:gd name="csX4" fmla="*/ 12198350 w 12198350"/>
              <a:gd name="csY4" fmla="*/ 9525 h 1098550"/>
              <a:gd name="csX5" fmla="*/ 12198350 w 12198350"/>
              <a:gd name="csY5" fmla="*/ 803275 h 1098550"/>
            </a:gdLst>
            <a:ahLst/>
            <a:cxnLst>
              <a:cxn ang="0">
                <a:pos x="csX0" y="csY0"/>
              </a:cxn>
              <a:cxn ang="0">
                <a:pos x="csX1" y="csY1"/>
              </a:cxn>
              <a:cxn ang="0">
                <a:pos x="csX2" y="csY2"/>
              </a:cxn>
              <a:cxn ang="0">
                <a:pos x="csX3" y="csY3"/>
              </a:cxn>
              <a:cxn ang="0">
                <a:pos x="csX4" y="csY4"/>
              </a:cxn>
              <a:cxn ang="0">
                <a:pos x="csX5" y="csY5"/>
              </a:cxn>
            </a:cxnLst>
            <a:rect l="l" t="t" r="r" b="b"/>
            <a:pathLst>
              <a:path w="12198350" h="1098550">
                <a:moveTo>
                  <a:pt x="12198350" y="803275"/>
                </a:moveTo>
                <a:lnTo>
                  <a:pt x="10382250" y="1098550"/>
                </a:lnTo>
                <a:lnTo>
                  <a:pt x="0" y="495300"/>
                </a:lnTo>
                <a:lnTo>
                  <a:pt x="0" y="0"/>
                </a:lnTo>
                <a:lnTo>
                  <a:pt x="12198350" y="9525"/>
                </a:lnTo>
                <a:cubicBezTo>
                  <a:pt x="12197292" y="266700"/>
                  <a:pt x="12193058" y="527050"/>
                  <a:pt x="12198350" y="803275"/>
                </a:cubicBezTo>
                <a:close/>
              </a:path>
            </a:pathLst>
          </a:custGeom>
          <a:solidFill>
            <a:schemeClr val="accent3">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AD1B6DD-2A9B-AE76-8ECC-FC9FF1BCE61C}"/>
              </a:ext>
            </a:extLst>
          </p:cNvPr>
          <p:cNvSpPr/>
          <p:nvPr userDrawn="1"/>
        </p:nvSpPr>
        <p:spPr>
          <a:xfrm>
            <a:off x="0" y="279780"/>
            <a:ext cx="12214746"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537373" y="1636594"/>
            <a:ext cx="4130161" cy="903452"/>
          </a:xfrm>
        </p:spPr>
        <p:txBody>
          <a:bodyPr vert="horz"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537373" y="2540046"/>
            <a:ext cx="4130161"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Picture Placeholder 2">
            <a:extLst>
              <a:ext uri="{FF2B5EF4-FFF2-40B4-BE49-F238E27FC236}">
                <a16:creationId xmlns:a16="http://schemas.microsoft.com/office/drawing/2014/main" id="{C671AA8C-F7A1-FD32-4E77-148E92C798CD}"/>
              </a:ext>
            </a:extLst>
          </p:cNvPr>
          <p:cNvSpPr>
            <a:spLocks noGrp="1"/>
          </p:cNvSpPr>
          <p:nvPr>
            <p:ph type="pic" idx="1"/>
          </p:nvPr>
        </p:nvSpPr>
        <p:spPr>
          <a:xfrm>
            <a:off x="5183188" y="0"/>
            <a:ext cx="6396037" cy="6063615"/>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537091" y="3090863"/>
            <a:ext cx="4130160"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929244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Narrow Image - Righ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959710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537373" y="1636594"/>
            <a:ext cx="6709588" cy="460254"/>
          </a:xfrm>
        </p:spPr>
        <p:txBody>
          <a:bodyPr vert="horz" wrap="square"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537373" y="2133633"/>
            <a:ext cx="6709588"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Picture Placeholder 2">
            <a:extLst>
              <a:ext uri="{FF2B5EF4-FFF2-40B4-BE49-F238E27FC236}">
                <a16:creationId xmlns:a16="http://schemas.microsoft.com/office/drawing/2014/main" id="{C671AA8C-F7A1-FD32-4E77-148E92C798CD}"/>
              </a:ext>
            </a:extLst>
          </p:cNvPr>
          <p:cNvSpPr>
            <a:spLocks noGrp="1"/>
          </p:cNvSpPr>
          <p:nvPr>
            <p:ph type="pic" idx="1"/>
          </p:nvPr>
        </p:nvSpPr>
        <p:spPr>
          <a:xfrm>
            <a:off x="8215952" y="0"/>
            <a:ext cx="3363273" cy="6063615"/>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537091" y="2790967"/>
            <a:ext cx="6709586" cy="2196958"/>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reeform: Shape 9">
            <a:extLst>
              <a:ext uri="{FF2B5EF4-FFF2-40B4-BE49-F238E27FC236}">
                <a16:creationId xmlns:a16="http://schemas.microsoft.com/office/drawing/2014/main" id="{649AD47B-78BA-CD6C-E75C-E7536189D541}"/>
              </a:ext>
            </a:extLst>
          </p:cNvPr>
          <p:cNvSpPr/>
          <p:nvPr userDrawn="1"/>
        </p:nvSpPr>
        <p:spPr>
          <a:xfrm flipH="1">
            <a:off x="0" y="-12700"/>
            <a:ext cx="12198350" cy="1098550"/>
          </a:xfrm>
          <a:custGeom>
            <a:avLst/>
            <a:gdLst>
              <a:gd name="csX0" fmla="*/ 12214225 w 12214225"/>
              <a:gd name="csY0" fmla="*/ 790575 h 1098550"/>
              <a:gd name="csX1" fmla="*/ 10382250 w 12214225"/>
              <a:gd name="csY1" fmla="*/ 1098550 h 1098550"/>
              <a:gd name="csX2" fmla="*/ 0 w 12214225"/>
              <a:gd name="csY2" fmla="*/ 495300 h 1098550"/>
              <a:gd name="csX3" fmla="*/ 0 w 12214225"/>
              <a:gd name="csY3" fmla="*/ 0 h 1098550"/>
              <a:gd name="csX4" fmla="*/ 12198350 w 12214225"/>
              <a:gd name="csY4" fmla="*/ 9525 h 1098550"/>
              <a:gd name="csX5" fmla="*/ 12214225 w 12214225"/>
              <a:gd name="csY5" fmla="*/ 790575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198350 w 12198350"/>
              <a:gd name="csY0" fmla="*/ 803275 h 1098550"/>
              <a:gd name="csX1" fmla="*/ 10382250 w 12198350"/>
              <a:gd name="csY1" fmla="*/ 1098550 h 1098550"/>
              <a:gd name="csX2" fmla="*/ 0 w 12198350"/>
              <a:gd name="csY2" fmla="*/ 495300 h 1098550"/>
              <a:gd name="csX3" fmla="*/ 0 w 12198350"/>
              <a:gd name="csY3" fmla="*/ 0 h 1098550"/>
              <a:gd name="csX4" fmla="*/ 12198350 w 12198350"/>
              <a:gd name="csY4" fmla="*/ 9525 h 1098550"/>
              <a:gd name="csX5" fmla="*/ 12198350 w 12198350"/>
              <a:gd name="csY5" fmla="*/ 803275 h 1098550"/>
            </a:gdLst>
            <a:ahLst/>
            <a:cxnLst>
              <a:cxn ang="0">
                <a:pos x="csX0" y="csY0"/>
              </a:cxn>
              <a:cxn ang="0">
                <a:pos x="csX1" y="csY1"/>
              </a:cxn>
              <a:cxn ang="0">
                <a:pos x="csX2" y="csY2"/>
              </a:cxn>
              <a:cxn ang="0">
                <a:pos x="csX3" y="csY3"/>
              </a:cxn>
              <a:cxn ang="0">
                <a:pos x="csX4" y="csY4"/>
              </a:cxn>
              <a:cxn ang="0">
                <a:pos x="csX5" y="csY5"/>
              </a:cxn>
            </a:cxnLst>
            <a:rect l="l" t="t" r="r" b="b"/>
            <a:pathLst>
              <a:path w="12198350" h="1098550">
                <a:moveTo>
                  <a:pt x="12198350" y="803275"/>
                </a:moveTo>
                <a:lnTo>
                  <a:pt x="10382250" y="1098550"/>
                </a:lnTo>
                <a:lnTo>
                  <a:pt x="0" y="495300"/>
                </a:lnTo>
                <a:lnTo>
                  <a:pt x="0" y="0"/>
                </a:lnTo>
                <a:lnTo>
                  <a:pt x="12198350" y="9525"/>
                </a:lnTo>
                <a:cubicBezTo>
                  <a:pt x="12197292" y="266700"/>
                  <a:pt x="12193058" y="527050"/>
                  <a:pt x="12198350" y="803275"/>
                </a:cubicBezTo>
                <a:close/>
              </a:path>
            </a:pathLst>
          </a:custGeom>
          <a:solidFill>
            <a:schemeClr val="accent3">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71B25B4B-5794-BD36-1B59-6ABA20284628}"/>
              </a:ext>
            </a:extLst>
          </p:cNvPr>
          <p:cNvSpPr/>
          <p:nvPr userDrawn="1"/>
        </p:nvSpPr>
        <p:spPr>
          <a:xfrm>
            <a:off x="0" y="279780"/>
            <a:ext cx="12214746"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152094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with Two Images - Righ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1733536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Shape 11">
            <a:extLst>
              <a:ext uri="{FF2B5EF4-FFF2-40B4-BE49-F238E27FC236}">
                <a16:creationId xmlns:a16="http://schemas.microsoft.com/office/drawing/2014/main" id="{A9818DD1-1E1A-7EDF-EBF8-EBEC94C3F4F2}"/>
              </a:ext>
            </a:extLst>
          </p:cNvPr>
          <p:cNvSpPr/>
          <p:nvPr userDrawn="1"/>
        </p:nvSpPr>
        <p:spPr>
          <a:xfrm flipH="1">
            <a:off x="0" y="-12700"/>
            <a:ext cx="12198350" cy="1098550"/>
          </a:xfrm>
          <a:custGeom>
            <a:avLst/>
            <a:gdLst>
              <a:gd name="csX0" fmla="*/ 12214225 w 12214225"/>
              <a:gd name="csY0" fmla="*/ 790575 h 1098550"/>
              <a:gd name="csX1" fmla="*/ 10382250 w 12214225"/>
              <a:gd name="csY1" fmla="*/ 1098550 h 1098550"/>
              <a:gd name="csX2" fmla="*/ 0 w 12214225"/>
              <a:gd name="csY2" fmla="*/ 495300 h 1098550"/>
              <a:gd name="csX3" fmla="*/ 0 w 12214225"/>
              <a:gd name="csY3" fmla="*/ 0 h 1098550"/>
              <a:gd name="csX4" fmla="*/ 12198350 w 12214225"/>
              <a:gd name="csY4" fmla="*/ 9525 h 1098550"/>
              <a:gd name="csX5" fmla="*/ 12214225 w 12214225"/>
              <a:gd name="csY5" fmla="*/ 790575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198350 w 12198350"/>
              <a:gd name="csY0" fmla="*/ 803275 h 1098550"/>
              <a:gd name="csX1" fmla="*/ 10382250 w 12198350"/>
              <a:gd name="csY1" fmla="*/ 1098550 h 1098550"/>
              <a:gd name="csX2" fmla="*/ 0 w 12198350"/>
              <a:gd name="csY2" fmla="*/ 495300 h 1098550"/>
              <a:gd name="csX3" fmla="*/ 0 w 12198350"/>
              <a:gd name="csY3" fmla="*/ 0 h 1098550"/>
              <a:gd name="csX4" fmla="*/ 12198350 w 12198350"/>
              <a:gd name="csY4" fmla="*/ 9525 h 1098550"/>
              <a:gd name="csX5" fmla="*/ 12198350 w 12198350"/>
              <a:gd name="csY5" fmla="*/ 803275 h 1098550"/>
            </a:gdLst>
            <a:ahLst/>
            <a:cxnLst>
              <a:cxn ang="0">
                <a:pos x="csX0" y="csY0"/>
              </a:cxn>
              <a:cxn ang="0">
                <a:pos x="csX1" y="csY1"/>
              </a:cxn>
              <a:cxn ang="0">
                <a:pos x="csX2" y="csY2"/>
              </a:cxn>
              <a:cxn ang="0">
                <a:pos x="csX3" y="csY3"/>
              </a:cxn>
              <a:cxn ang="0">
                <a:pos x="csX4" y="csY4"/>
              </a:cxn>
              <a:cxn ang="0">
                <a:pos x="csX5" y="csY5"/>
              </a:cxn>
            </a:cxnLst>
            <a:rect l="l" t="t" r="r" b="b"/>
            <a:pathLst>
              <a:path w="12198350" h="1098550">
                <a:moveTo>
                  <a:pt x="12198350" y="803275"/>
                </a:moveTo>
                <a:lnTo>
                  <a:pt x="10382250" y="1098550"/>
                </a:lnTo>
                <a:lnTo>
                  <a:pt x="0" y="495300"/>
                </a:lnTo>
                <a:lnTo>
                  <a:pt x="0" y="0"/>
                </a:lnTo>
                <a:lnTo>
                  <a:pt x="12198350" y="9525"/>
                </a:lnTo>
                <a:cubicBezTo>
                  <a:pt x="12197292" y="266700"/>
                  <a:pt x="12193058" y="527050"/>
                  <a:pt x="12198350" y="803275"/>
                </a:cubicBezTo>
                <a:close/>
              </a:path>
            </a:pathLst>
          </a:custGeom>
          <a:solidFill>
            <a:schemeClr val="accent3">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AD1B6DD-2A9B-AE76-8ECC-FC9FF1BCE61C}"/>
              </a:ext>
            </a:extLst>
          </p:cNvPr>
          <p:cNvSpPr/>
          <p:nvPr userDrawn="1"/>
        </p:nvSpPr>
        <p:spPr>
          <a:xfrm>
            <a:off x="0" y="279780"/>
            <a:ext cx="12214746"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537373" y="1636594"/>
            <a:ext cx="4130161" cy="903452"/>
          </a:xfrm>
        </p:spPr>
        <p:txBody>
          <a:bodyPr vert="horz"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537373" y="2540046"/>
            <a:ext cx="4130161"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Picture Placeholder 2">
            <a:extLst>
              <a:ext uri="{FF2B5EF4-FFF2-40B4-BE49-F238E27FC236}">
                <a16:creationId xmlns:a16="http://schemas.microsoft.com/office/drawing/2014/main" id="{C671AA8C-F7A1-FD32-4E77-148E92C798CD}"/>
              </a:ext>
            </a:extLst>
          </p:cNvPr>
          <p:cNvSpPr>
            <a:spLocks noGrp="1"/>
          </p:cNvSpPr>
          <p:nvPr>
            <p:ph type="pic" idx="1"/>
          </p:nvPr>
        </p:nvSpPr>
        <p:spPr>
          <a:xfrm>
            <a:off x="5183188" y="409904"/>
            <a:ext cx="6396037"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537091" y="3090863"/>
            <a:ext cx="4130160"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a:extLst>
              <a:ext uri="{FF2B5EF4-FFF2-40B4-BE49-F238E27FC236}">
                <a16:creationId xmlns:a16="http://schemas.microsoft.com/office/drawing/2014/main" id="{0F4AA2AF-5F81-E258-6962-FB34474E529D}"/>
              </a:ext>
            </a:extLst>
          </p:cNvPr>
          <p:cNvSpPr>
            <a:spLocks noGrp="1"/>
          </p:cNvSpPr>
          <p:nvPr>
            <p:ph type="pic" idx="14"/>
          </p:nvPr>
        </p:nvSpPr>
        <p:spPr>
          <a:xfrm>
            <a:off x="5183188" y="3147849"/>
            <a:ext cx="6396037"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8316927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Four Images - Righ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17335366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Freeform: Shape 11">
            <a:extLst>
              <a:ext uri="{FF2B5EF4-FFF2-40B4-BE49-F238E27FC236}">
                <a16:creationId xmlns:a16="http://schemas.microsoft.com/office/drawing/2014/main" id="{A9818DD1-1E1A-7EDF-EBF8-EBEC94C3F4F2}"/>
              </a:ext>
            </a:extLst>
          </p:cNvPr>
          <p:cNvSpPr/>
          <p:nvPr userDrawn="1"/>
        </p:nvSpPr>
        <p:spPr>
          <a:xfrm flipH="1">
            <a:off x="0" y="-12700"/>
            <a:ext cx="12198350" cy="1098550"/>
          </a:xfrm>
          <a:custGeom>
            <a:avLst/>
            <a:gdLst>
              <a:gd name="csX0" fmla="*/ 12214225 w 12214225"/>
              <a:gd name="csY0" fmla="*/ 790575 h 1098550"/>
              <a:gd name="csX1" fmla="*/ 10382250 w 12214225"/>
              <a:gd name="csY1" fmla="*/ 1098550 h 1098550"/>
              <a:gd name="csX2" fmla="*/ 0 w 12214225"/>
              <a:gd name="csY2" fmla="*/ 495300 h 1098550"/>
              <a:gd name="csX3" fmla="*/ 0 w 12214225"/>
              <a:gd name="csY3" fmla="*/ 0 h 1098550"/>
              <a:gd name="csX4" fmla="*/ 12198350 w 12214225"/>
              <a:gd name="csY4" fmla="*/ 9525 h 1098550"/>
              <a:gd name="csX5" fmla="*/ 12214225 w 12214225"/>
              <a:gd name="csY5" fmla="*/ 790575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211050 w 12211050"/>
              <a:gd name="csY0" fmla="*/ 806450 h 1098550"/>
              <a:gd name="csX1" fmla="*/ 10382250 w 12211050"/>
              <a:gd name="csY1" fmla="*/ 1098550 h 1098550"/>
              <a:gd name="csX2" fmla="*/ 0 w 12211050"/>
              <a:gd name="csY2" fmla="*/ 495300 h 1098550"/>
              <a:gd name="csX3" fmla="*/ 0 w 12211050"/>
              <a:gd name="csY3" fmla="*/ 0 h 1098550"/>
              <a:gd name="csX4" fmla="*/ 12198350 w 12211050"/>
              <a:gd name="csY4" fmla="*/ 9525 h 1098550"/>
              <a:gd name="csX5" fmla="*/ 12211050 w 12211050"/>
              <a:gd name="csY5" fmla="*/ 806450 h 1098550"/>
              <a:gd name="csX0" fmla="*/ 12198350 w 12198350"/>
              <a:gd name="csY0" fmla="*/ 803275 h 1098550"/>
              <a:gd name="csX1" fmla="*/ 10382250 w 12198350"/>
              <a:gd name="csY1" fmla="*/ 1098550 h 1098550"/>
              <a:gd name="csX2" fmla="*/ 0 w 12198350"/>
              <a:gd name="csY2" fmla="*/ 495300 h 1098550"/>
              <a:gd name="csX3" fmla="*/ 0 w 12198350"/>
              <a:gd name="csY3" fmla="*/ 0 h 1098550"/>
              <a:gd name="csX4" fmla="*/ 12198350 w 12198350"/>
              <a:gd name="csY4" fmla="*/ 9525 h 1098550"/>
              <a:gd name="csX5" fmla="*/ 12198350 w 12198350"/>
              <a:gd name="csY5" fmla="*/ 803275 h 1098550"/>
            </a:gdLst>
            <a:ahLst/>
            <a:cxnLst>
              <a:cxn ang="0">
                <a:pos x="csX0" y="csY0"/>
              </a:cxn>
              <a:cxn ang="0">
                <a:pos x="csX1" y="csY1"/>
              </a:cxn>
              <a:cxn ang="0">
                <a:pos x="csX2" y="csY2"/>
              </a:cxn>
              <a:cxn ang="0">
                <a:pos x="csX3" y="csY3"/>
              </a:cxn>
              <a:cxn ang="0">
                <a:pos x="csX4" y="csY4"/>
              </a:cxn>
              <a:cxn ang="0">
                <a:pos x="csX5" y="csY5"/>
              </a:cxn>
            </a:cxnLst>
            <a:rect l="l" t="t" r="r" b="b"/>
            <a:pathLst>
              <a:path w="12198350" h="1098550">
                <a:moveTo>
                  <a:pt x="12198350" y="803275"/>
                </a:moveTo>
                <a:lnTo>
                  <a:pt x="10382250" y="1098550"/>
                </a:lnTo>
                <a:lnTo>
                  <a:pt x="0" y="495300"/>
                </a:lnTo>
                <a:lnTo>
                  <a:pt x="0" y="0"/>
                </a:lnTo>
                <a:lnTo>
                  <a:pt x="12198350" y="9525"/>
                </a:lnTo>
                <a:cubicBezTo>
                  <a:pt x="12197292" y="266700"/>
                  <a:pt x="12193058" y="527050"/>
                  <a:pt x="12198350" y="803275"/>
                </a:cubicBezTo>
                <a:close/>
              </a:path>
            </a:pathLst>
          </a:custGeom>
          <a:solidFill>
            <a:schemeClr val="accent3">
              <a:alpha val="3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EAD1B6DD-2A9B-AE76-8ECC-FC9FF1BCE61C}"/>
              </a:ext>
            </a:extLst>
          </p:cNvPr>
          <p:cNvSpPr/>
          <p:nvPr userDrawn="1"/>
        </p:nvSpPr>
        <p:spPr>
          <a:xfrm>
            <a:off x="0" y="279780"/>
            <a:ext cx="12214746"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537373" y="1636594"/>
            <a:ext cx="4130161" cy="903452"/>
          </a:xfrm>
        </p:spPr>
        <p:txBody>
          <a:bodyPr vert="horz"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537373" y="2540046"/>
            <a:ext cx="4130161"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Picture Placeholder 2">
            <a:extLst>
              <a:ext uri="{FF2B5EF4-FFF2-40B4-BE49-F238E27FC236}">
                <a16:creationId xmlns:a16="http://schemas.microsoft.com/office/drawing/2014/main" id="{C671AA8C-F7A1-FD32-4E77-148E92C798CD}"/>
              </a:ext>
            </a:extLst>
          </p:cNvPr>
          <p:cNvSpPr>
            <a:spLocks noGrp="1"/>
          </p:cNvSpPr>
          <p:nvPr>
            <p:ph type="pic" idx="1"/>
          </p:nvPr>
        </p:nvSpPr>
        <p:spPr>
          <a:xfrm>
            <a:off x="5183188" y="409904"/>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537091" y="3090863"/>
            <a:ext cx="4130160"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a:extLst>
              <a:ext uri="{FF2B5EF4-FFF2-40B4-BE49-F238E27FC236}">
                <a16:creationId xmlns:a16="http://schemas.microsoft.com/office/drawing/2014/main" id="{0F4AA2AF-5F81-E258-6962-FB34474E529D}"/>
              </a:ext>
            </a:extLst>
          </p:cNvPr>
          <p:cNvSpPr>
            <a:spLocks noGrp="1"/>
          </p:cNvSpPr>
          <p:nvPr>
            <p:ph type="pic" idx="14"/>
          </p:nvPr>
        </p:nvSpPr>
        <p:spPr>
          <a:xfrm>
            <a:off x="5183188" y="3147849"/>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Picture Placeholder 2">
            <a:extLst>
              <a:ext uri="{FF2B5EF4-FFF2-40B4-BE49-F238E27FC236}">
                <a16:creationId xmlns:a16="http://schemas.microsoft.com/office/drawing/2014/main" id="{2AAA2DCC-C076-CB04-F48F-97A666DC44F8}"/>
              </a:ext>
            </a:extLst>
          </p:cNvPr>
          <p:cNvSpPr>
            <a:spLocks noGrp="1"/>
          </p:cNvSpPr>
          <p:nvPr>
            <p:ph type="pic" idx="15"/>
          </p:nvPr>
        </p:nvSpPr>
        <p:spPr>
          <a:xfrm>
            <a:off x="8583285" y="409904"/>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Picture Placeholder 2">
            <a:extLst>
              <a:ext uri="{FF2B5EF4-FFF2-40B4-BE49-F238E27FC236}">
                <a16:creationId xmlns:a16="http://schemas.microsoft.com/office/drawing/2014/main" id="{9620E74B-8F09-44B3-515E-6F4361CB54DA}"/>
              </a:ext>
            </a:extLst>
          </p:cNvPr>
          <p:cNvSpPr>
            <a:spLocks noGrp="1"/>
          </p:cNvSpPr>
          <p:nvPr>
            <p:ph type="pic" idx="16"/>
          </p:nvPr>
        </p:nvSpPr>
        <p:spPr>
          <a:xfrm>
            <a:off x="8583285" y="3147849"/>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38599021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with Large Image - Lef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959710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7387648" y="1636594"/>
            <a:ext cx="4130161" cy="903452"/>
          </a:xfrm>
        </p:spPr>
        <p:txBody>
          <a:bodyPr vert="horz"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7387648" y="2540046"/>
            <a:ext cx="4130161"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Picture Placeholder 2">
            <a:extLst>
              <a:ext uri="{FF2B5EF4-FFF2-40B4-BE49-F238E27FC236}">
                <a16:creationId xmlns:a16="http://schemas.microsoft.com/office/drawing/2014/main" id="{C671AA8C-F7A1-FD32-4E77-148E92C798CD}"/>
              </a:ext>
            </a:extLst>
          </p:cNvPr>
          <p:cNvSpPr>
            <a:spLocks noGrp="1"/>
          </p:cNvSpPr>
          <p:nvPr>
            <p:ph type="pic" idx="1"/>
          </p:nvPr>
        </p:nvSpPr>
        <p:spPr>
          <a:xfrm>
            <a:off x="447415" y="0"/>
            <a:ext cx="6396037" cy="6063615"/>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7387366" y="3090863"/>
            <a:ext cx="4130160"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22067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Narrow Image - Lef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959710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4467928" y="1636594"/>
            <a:ext cx="6709588" cy="460254"/>
          </a:xfrm>
        </p:spPr>
        <p:txBody>
          <a:bodyPr vert="horz" wrap="square"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4467928" y="2133633"/>
            <a:ext cx="6709588"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6" name="Picture Placeholder 2">
            <a:extLst>
              <a:ext uri="{FF2B5EF4-FFF2-40B4-BE49-F238E27FC236}">
                <a16:creationId xmlns:a16="http://schemas.microsoft.com/office/drawing/2014/main" id="{C671AA8C-F7A1-FD32-4E77-148E92C798CD}"/>
              </a:ext>
            </a:extLst>
          </p:cNvPr>
          <p:cNvSpPr>
            <a:spLocks noGrp="1"/>
          </p:cNvSpPr>
          <p:nvPr>
            <p:ph type="pic" idx="1"/>
          </p:nvPr>
        </p:nvSpPr>
        <p:spPr>
          <a:xfrm>
            <a:off x="477672" y="0"/>
            <a:ext cx="3363273" cy="6063615"/>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4467646" y="2790967"/>
            <a:ext cx="6709586" cy="2196958"/>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370295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with Two Images - Lef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959710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7387648" y="1636594"/>
            <a:ext cx="4130161" cy="903452"/>
          </a:xfrm>
        </p:spPr>
        <p:txBody>
          <a:bodyPr vert="horz"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7387648" y="2540046"/>
            <a:ext cx="4130161"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7387366" y="3090863"/>
            <a:ext cx="4130160"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2">
            <a:extLst>
              <a:ext uri="{FF2B5EF4-FFF2-40B4-BE49-F238E27FC236}">
                <a16:creationId xmlns:a16="http://schemas.microsoft.com/office/drawing/2014/main" id="{0E7D2F23-3E15-1B02-0CC8-DE3A0396E364}"/>
              </a:ext>
            </a:extLst>
          </p:cNvPr>
          <p:cNvSpPr>
            <a:spLocks noGrp="1"/>
          </p:cNvSpPr>
          <p:nvPr>
            <p:ph type="pic" idx="1"/>
          </p:nvPr>
        </p:nvSpPr>
        <p:spPr>
          <a:xfrm>
            <a:off x="437767" y="404648"/>
            <a:ext cx="6396037"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Picture Placeholder 2">
            <a:extLst>
              <a:ext uri="{FF2B5EF4-FFF2-40B4-BE49-F238E27FC236}">
                <a16:creationId xmlns:a16="http://schemas.microsoft.com/office/drawing/2014/main" id="{A41EFC94-A609-ABEA-23B5-F5F94903A612}"/>
              </a:ext>
            </a:extLst>
          </p:cNvPr>
          <p:cNvSpPr>
            <a:spLocks noGrp="1"/>
          </p:cNvSpPr>
          <p:nvPr>
            <p:ph type="pic" idx="14"/>
          </p:nvPr>
        </p:nvSpPr>
        <p:spPr>
          <a:xfrm>
            <a:off x="437767" y="3142593"/>
            <a:ext cx="6396037"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19710582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with Four Images - Left">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832A5580-2B12-4B8B-23B2-7B4E3C7B5655}"/>
              </a:ext>
            </a:extLst>
          </p:cNvPr>
          <p:cNvGraphicFramePr>
            <a:graphicFrameLocks/>
          </p:cNvGraphicFramePr>
          <p:nvPr userDrawn="1">
            <p:custDataLst>
              <p:tags r:id="rId1"/>
            </p:custDataLst>
            <p:extLst>
              <p:ext uri="{D42A27DB-BD31-4B8C-83A1-F6EECF244321}">
                <p14:modId xmlns:p14="http://schemas.microsoft.com/office/powerpoint/2010/main" val="9597105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832A5580-2B12-4B8B-23B2-7B4E3C7B565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37FCC5BD-2325-F002-766E-6C7B93632BAB}"/>
              </a:ext>
            </a:extLst>
          </p:cNvPr>
          <p:cNvSpPr>
            <a:spLocks noGrp="1"/>
          </p:cNvSpPr>
          <p:nvPr>
            <p:ph type="title"/>
          </p:nvPr>
        </p:nvSpPr>
        <p:spPr>
          <a:xfrm>
            <a:off x="7387648" y="1636594"/>
            <a:ext cx="4130161" cy="903452"/>
          </a:xfrm>
        </p:spPr>
        <p:txBody>
          <a:bodyPr vert="horz" rIns="0">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85003987-88AB-5A95-54AD-159C896FD751}"/>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6E9B8330-2CBF-6BBB-5C9E-97A807FBD234}"/>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 Placeholder 5">
            <a:extLst>
              <a:ext uri="{FF2B5EF4-FFF2-40B4-BE49-F238E27FC236}">
                <a16:creationId xmlns:a16="http://schemas.microsoft.com/office/drawing/2014/main" id="{5D18151C-51C2-F478-59B8-FC2AEE2B8DC0}"/>
              </a:ext>
            </a:extLst>
          </p:cNvPr>
          <p:cNvSpPr>
            <a:spLocks noGrp="1"/>
          </p:cNvSpPr>
          <p:nvPr>
            <p:ph type="body" sz="quarter" idx="12"/>
          </p:nvPr>
        </p:nvSpPr>
        <p:spPr>
          <a:xfrm>
            <a:off x="7387648" y="2540046"/>
            <a:ext cx="4130161"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9" name="Text Placeholder 8">
            <a:extLst>
              <a:ext uri="{FF2B5EF4-FFF2-40B4-BE49-F238E27FC236}">
                <a16:creationId xmlns:a16="http://schemas.microsoft.com/office/drawing/2014/main" id="{2D22964F-980C-2A8D-2BD5-27AC5754D849}"/>
              </a:ext>
            </a:extLst>
          </p:cNvPr>
          <p:cNvSpPr>
            <a:spLocks noGrp="1"/>
          </p:cNvSpPr>
          <p:nvPr>
            <p:ph type="body" sz="quarter" idx="13" hasCustomPrompt="1"/>
          </p:nvPr>
        </p:nvSpPr>
        <p:spPr>
          <a:xfrm>
            <a:off x="7387366" y="3090863"/>
            <a:ext cx="4130160"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2">
            <a:extLst>
              <a:ext uri="{FF2B5EF4-FFF2-40B4-BE49-F238E27FC236}">
                <a16:creationId xmlns:a16="http://schemas.microsoft.com/office/drawing/2014/main" id="{03115F33-C37C-DEB8-556B-D1213F76FD53}"/>
              </a:ext>
            </a:extLst>
          </p:cNvPr>
          <p:cNvSpPr>
            <a:spLocks noGrp="1"/>
          </p:cNvSpPr>
          <p:nvPr>
            <p:ph type="pic" idx="1"/>
          </p:nvPr>
        </p:nvSpPr>
        <p:spPr>
          <a:xfrm>
            <a:off x="379960" y="409904"/>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1" name="Picture Placeholder 2">
            <a:extLst>
              <a:ext uri="{FF2B5EF4-FFF2-40B4-BE49-F238E27FC236}">
                <a16:creationId xmlns:a16="http://schemas.microsoft.com/office/drawing/2014/main" id="{07D0E7A9-38E0-0D15-6F08-000275D97C29}"/>
              </a:ext>
            </a:extLst>
          </p:cNvPr>
          <p:cNvSpPr>
            <a:spLocks noGrp="1"/>
          </p:cNvSpPr>
          <p:nvPr>
            <p:ph type="pic" idx="14"/>
          </p:nvPr>
        </p:nvSpPr>
        <p:spPr>
          <a:xfrm>
            <a:off x="379960" y="3147849"/>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2" name="Picture Placeholder 2">
            <a:extLst>
              <a:ext uri="{FF2B5EF4-FFF2-40B4-BE49-F238E27FC236}">
                <a16:creationId xmlns:a16="http://schemas.microsoft.com/office/drawing/2014/main" id="{0DB987C7-0D0D-B0EF-66D5-45C81AB6E3BF}"/>
              </a:ext>
            </a:extLst>
          </p:cNvPr>
          <p:cNvSpPr>
            <a:spLocks noGrp="1"/>
          </p:cNvSpPr>
          <p:nvPr>
            <p:ph type="pic" idx="15"/>
          </p:nvPr>
        </p:nvSpPr>
        <p:spPr>
          <a:xfrm>
            <a:off x="3780057" y="409904"/>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3" name="Picture Placeholder 2">
            <a:extLst>
              <a:ext uri="{FF2B5EF4-FFF2-40B4-BE49-F238E27FC236}">
                <a16:creationId xmlns:a16="http://schemas.microsoft.com/office/drawing/2014/main" id="{AADF7868-CDC9-53EA-CE46-7B9EE515E7C2}"/>
              </a:ext>
            </a:extLst>
          </p:cNvPr>
          <p:cNvSpPr>
            <a:spLocks noGrp="1"/>
          </p:cNvSpPr>
          <p:nvPr>
            <p:ph type="pic" idx="16"/>
          </p:nvPr>
        </p:nvSpPr>
        <p:spPr>
          <a:xfrm>
            <a:off x="3780057" y="3147849"/>
            <a:ext cx="3177791" cy="254004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4935510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D51AC43-4325-E540-CDF8-A68AE643253C}"/>
              </a:ext>
            </a:extLst>
          </p:cNvPr>
          <p:cNvGraphicFramePr>
            <a:graphicFrameLocks/>
          </p:cNvGraphicFramePr>
          <p:nvPr userDrawn="1">
            <p:custDataLst>
              <p:tags r:id="rId1"/>
            </p:custDataLst>
            <p:extLst>
              <p:ext uri="{D42A27DB-BD31-4B8C-83A1-F6EECF244321}">
                <p14:modId xmlns:p14="http://schemas.microsoft.com/office/powerpoint/2010/main" val="101990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10" name="think-cell data - do not delete" hidden="1">
                        <a:extLst>
                          <a:ext uri="{FF2B5EF4-FFF2-40B4-BE49-F238E27FC236}">
                            <a16:creationId xmlns:a16="http://schemas.microsoft.com/office/drawing/2014/main" id="{FD51AC43-4325-E540-CDF8-A68AE64325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AC0E65B4-FB71-33F1-63D2-864471B3821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89ACD9F-4BD3-B26B-52DF-70E825D45151}"/>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itle 4">
            <a:extLst>
              <a:ext uri="{FF2B5EF4-FFF2-40B4-BE49-F238E27FC236}">
                <a16:creationId xmlns:a16="http://schemas.microsoft.com/office/drawing/2014/main" id="{B1D784EB-C5E5-87A5-80C6-9FDD5D7C4668}"/>
              </a:ext>
            </a:extLst>
          </p:cNvPr>
          <p:cNvSpPr>
            <a:spLocks noGrp="1"/>
          </p:cNvSpPr>
          <p:nvPr>
            <p:ph type="title"/>
          </p:nvPr>
        </p:nvSpPr>
        <p:spPr/>
        <p:txBody>
          <a:bodyPr vert="horz" rIns="0">
            <a:spAutoFit/>
          </a:bodyPr>
          <a:lstStyle/>
          <a:p>
            <a:r>
              <a:rPr lang="en-US"/>
              <a:t>Click to edit Master title style</a:t>
            </a:r>
          </a:p>
        </p:txBody>
      </p:sp>
      <p:sp>
        <p:nvSpPr>
          <p:cNvPr id="12" name="Text Placeholder 5">
            <a:extLst>
              <a:ext uri="{FF2B5EF4-FFF2-40B4-BE49-F238E27FC236}">
                <a16:creationId xmlns:a16="http://schemas.microsoft.com/office/drawing/2014/main" id="{4AEE1792-38E5-3245-636F-9175FA9F9F49}"/>
              </a:ext>
            </a:extLst>
          </p:cNvPr>
          <p:cNvSpPr>
            <a:spLocks noGrp="1"/>
          </p:cNvSpPr>
          <p:nvPr>
            <p:ph type="body" sz="quarter" idx="12"/>
          </p:nvPr>
        </p:nvSpPr>
        <p:spPr>
          <a:xfrm>
            <a:off x="537373" y="841254"/>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cxnSp>
        <p:nvCxnSpPr>
          <p:cNvPr id="2" name="Straight Connector 1">
            <a:extLst>
              <a:ext uri="{FF2B5EF4-FFF2-40B4-BE49-F238E27FC236}">
                <a16:creationId xmlns:a16="http://schemas.microsoft.com/office/drawing/2014/main" id="{F6374337-54B9-2CD0-FF00-331810F9D5C4}"/>
              </a:ext>
              <a:ext uri="{C183D7F6-B498-43B3-948B-1728B52AA6E4}">
                <adec:decorative xmlns:adec="http://schemas.microsoft.com/office/drawing/2017/decorative" val="1"/>
              </a:ext>
            </a:extLst>
          </p:cNvPr>
          <p:cNvCxnSpPr>
            <a:cxnSpLocks/>
          </p:cNvCxnSpPr>
          <p:nvPr userDrawn="1"/>
        </p:nvCxnSpPr>
        <p:spPr>
          <a:xfrm>
            <a:off x="0" y="3709012"/>
            <a:ext cx="12192000" cy="0"/>
          </a:xfrm>
          <a:prstGeom prst="line">
            <a:avLst/>
          </a:prstGeom>
          <a:ln w="12700" cap="sq">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3" name="Date 1">
            <a:extLst>
              <a:ext uri="{FF2B5EF4-FFF2-40B4-BE49-F238E27FC236}">
                <a16:creationId xmlns:a16="http://schemas.microsoft.com/office/drawing/2014/main" id="{572FC69B-0DF2-F34F-0C5C-44052AA8FAEB}"/>
              </a:ext>
            </a:extLst>
          </p:cNvPr>
          <p:cNvSpPr>
            <a:spLocks noGrp="1"/>
          </p:cNvSpPr>
          <p:nvPr>
            <p:ph type="body" sz="quarter" idx="13" hasCustomPrompt="1"/>
          </p:nvPr>
        </p:nvSpPr>
        <p:spPr>
          <a:xfrm>
            <a:off x="1012734" y="3433552"/>
            <a:ext cx="834992" cy="550920"/>
          </a:xfrm>
          <a:prstGeom prst="rect">
            <a:avLst/>
          </a:prstGeom>
          <a:solidFill>
            <a:schemeClr val="accent3"/>
          </a:solidFill>
          <a:ln w="34925" cmpd="sng">
            <a:solidFill>
              <a:schemeClr val="bg1"/>
            </a:solidFill>
          </a:ln>
        </p:spPr>
        <p:txBody>
          <a:bodyPr wrap="square" lIns="91440" tIns="91440" rIns="91440" bIns="91440" anchor="ctr">
            <a:spAutoFit/>
          </a:bodyPr>
          <a:lstStyle>
            <a:lvl1pPr marL="0" indent="0" algn="ctr">
              <a:lnSpc>
                <a:spcPct val="85000"/>
              </a:lnSpc>
              <a:spcBef>
                <a:spcPts val="0"/>
              </a:spcBef>
              <a:spcAft>
                <a:spcPts val="0"/>
              </a:spcAft>
              <a:buNone/>
              <a:defRPr sz="1400" b="1" cap="none" spc="0" baseline="0">
                <a:solidFill>
                  <a:schemeClr val="tx1"/>
                </a:solidFill>
                <a:latin typeface="+mj-lt"/>
              </a:defRPr>
            </a:lvl1pPr>
            <a:lvl2pPr algn="ctr">
              <a:lnSpc>
                <a:spcPct val="100000"/>
              </a:lnSpc>
              <a:spcBef>
                <a:spcPts val="0"/>
              </a:spcBef>
              <a:buNone/>
              <a:defRPr sz="1000" b="0" cap="none" spc="0">
                <a:solidFill>
                  <a:schemeClr val="bg1"/>
                </a:solidFill>
                <a:latin typeface="+mj-lt"/>
              </a:defRPr>
            </a:lvl2pPr>
            <a:lvl3pPr marL="287337" indent="0" algn="ctr">
              <a:lnSpc>
                <a:spcPct val="100000"/>
              </a:lnSpc>
              <a:spcBef>
                <a:spcPts val="0"/>
              </a:spcBef>
              <a:buNone/>
              <a:defRPr sz="1000" b="0" spc="0">
                <a:solidFill>
                  <a:schemeClr val="bg1"/>
                </a:solidFill>
                <a:latin typeface="+mj-lt"/>
              </a:defRPr>
            </a:lvl3pPr>
            <a:lvl4pPr marL="461963" indent="0" algn="ctr">
              <a:lnSpc>
                <a:spcPct val="100000"/>
              </a:lnSpc>
              <a:spcBef>
                <a:spcPts val="0"/>
              </a:spcBef>
              <a:buNone/>
              <a:defRPr sz="1000" b="0" spc="0">
                <a:solidFill>
                  <a:schemeClr val="bg1"/>
                </a:solidFill>
                <a:latin typeface="+mj-lt"/>
              </a:defRPr>
            </a:lvl4pPr>
            <a:lvl5pPr marL="569912" indent="0" algn="ctr">
              <a:lnSpc>
                <a:spcPct val="100000"/>
              </a:lnSpc>
              <a:spcBef>
                <a:spcPts val="0"/>
              </a:spcBef>
              <a:buNone/>
              <a:defRPr sz="1000" b="0" spc="0">
                <a:solidFill>
                  <a:schemeClr val="bg1"/>
                </a:solidFill>
                <a:latin typeface="+mj-lt"/>
              </a:defRPr>
            </a:lvl5pPr>
          </a:lstStyle>
          <a:p>
            <a:pPr lvl="0"/>
            <a:r>
              <a:rPr lang="en-US" dirty="0"/>
              <a:t>Date</a:t>
            </a:r>
            <a:br>
              <a:rPr lang="en-US" dirty="0"/>
            </a:br>
            <a:r>
              <a:rPr lang="en-US" dirty="0"/>
              <a:t>XX</a:t>
            </a:r>
          </a:p>
        </p:txBody>
      </p:sp>
      <p:sp>
        <p:nvSpPr>
          <p:cNvPr id="15" name="Date 2">
            <a:extLst>
              <a:ext uri="{FF2B5EF4-FFF2-40B4-BE49-F238E27FC236}">
                <a16:creationId xmlns:a16="http://schemas.microsoft.com/office/drawing/2014/main" id="{28CB4DF8-DE2F-0BDC-C61C-3F5BF03346E9}"/>
              </a:ext>
            </a:extLst>
          </p:cNvPr>
          <p:cNvSpPr>
            <a:spLocks noGrp="1"/>
          </p:cNvSpPr>
          <p:nvPr>
            <p:ph type="body" sz="quarter" idx="30" hasCustomPrompt="1"/>
          </p:nvPr>
        </p:nvSpPr>
        <p:spPr>
          <a:xfrm>
            <a:off x="3234938" y="3433552"/>
            <a:ext cx="834992" cy="550920"/>
          </a:xfrm>
          <a:prstGeom prst="rect">
            <a:avLst/>
          </a:prstGeom>
          <a:solidFill>
            <a:schemeClr val="accent3"/>
          </a:solidFill>
          <a:ln w="34925" cmpd="sng">
            <a:solidFill>
              <a:schemeClr val="bg1"/>
            </a:solidFill>
          </a:ln>
        </p:spPr>
        <p:txBody>
          <a:bodyPr wrap="square" lIns="91440" tIns="91440" rIns="91440" bIns="91440" anchor="ctr">
            <a:spAutoFit/>
          </a:bodyPr>
          <a:lstStyle>
            <a:lvl1pPr marL="0" indent="0" algn="ctr">
              <a:lnSpc>
                <a:spcPct val="85000"/>
              </a:lnSpc>
              <a:spcBef>
                <a:spcPts val="0"/>
              </a:spcBef>
              <a:spcAft>
                <a:spcPts val="0"/>
              </a:spcAft>
              <a:buNone/>
              <a:defRPr sz="1400" b="1" cap="none" spc="0" baseline="0">
                <a:solidFill>
                  <a:schemeClr val="tx1"/>
                </a:solidFill>
                <a:latin typeface="+mj-lt"/>
              </a:defRPr>
            </a:lvl1pPr>
            <a:lvl2pPr algn="ctr">
              <a:lnSpc>
                <a:spcPct val="100000"/>
              </a:lnSpc>
              <a:spcBef>
                <a:spcPts val="0"/>
              </a:spcBef>
              <a:buNone/>
              <a:defRPr sz="1000" b="0" cap="none" spc="0">
                <a:solidFill>
                  <a:schemeClr val="bg1"/>
                </a:solidFill>
                <a:latin typeface="+mj-lt"/>
              </a:defRPr>
            </a:lvl2pPr>
            <a:lvl3pPr marL="287337" indent="0" algn="ctr">
              <a:lnSpc>
                <a:spcPct val="100000"/>
              </a:lnSpc>
              <a:spcBef>
                <a:spcPts val="0"/>
              </a:spcBef>
              <a:buNone/>
              <a:defRPr sz="1000" b="0" spc="0">
                <a:solidFill>
                  <a:schemeClr val="bg1"/>
                </a:solidFill>
                <a:latin typeface="+mj-lt"/>
              </a:defRPr>
            </a:lvl3pPr>
            <a:lvl4pPr marL="461963" indent="0" algn="ctr">
              <a:lnSpc>
                <a:spcPct val="100000"/>
              </a:lnSpc>
              <a:spcBef>
                <a:spcPts val="0"/>
              </a:spcBef>
              <a:buNone/>
              <a:defRPr sz="1000" b="0" spc="0">
                <a:solidFill>
                  <a:schemeClr val="bg1"/>
                </a:solidFill>
                <a:latin typeface="+mj-lt"/>
              </a:defRPr>
            </a:lvl4pPr>
            <a:lvl5pPr marL="569912" indent="0" algn="ctr">
              <a:lnSpc>
                <a:spcPct val="100000"/>
              </a:lnSpc>
              <a:spcBef>
                <a:spcPts val="0"/>
              </a:spcBef>
              <a:buNone/>
              <a:defRPr sz="1000" b="0" spc="0">
                <a:solidFill>
                  <a:schemeClr val="bg1"/>
                </a:solidFill>
                <a:latin typeface="+mj-lt"/>
              </a:defRPr>
            </a:lvl5pPr>
          </a:lstStyle>
          <a:p>
            <a:pPr lvl="0"/>
            <a:r>
              <a:rPr lang="en-US" dirty="0"/>
              <a:t>Date</a:t>
            </a:r>
            <a:br>
              <a:rPr lang="en-US" dirty="0"/>
            </a:br>
            <a:r>
              <a:rPr lang="en-US" dirty="0"/>
              <a:t>XX</a:t>
            </a:r>
          </a:p>
        </p:txBody>
      </p:sp>
      <p:sp>
        <p:nvSpPr>
          <p:cNvPr id="17" name="Date 3">
            <a:extLst>
              <a:ext uri="{FF2B5EF4-FFF2-40B4-BE49-F238E27FC236}">
                <a16:creationId xmlns:a16="http://schemas.microsoft.com/office/drawing/2014/main" id="{444A2618-C4A1-046E-FF73-A1DA71F74B65}"/>
              </a:ext>
            </a:extLst>
          </p:cNvPr>
          <p:cNvSpPr>
            <a:spLocks noGrp="1"/>
          </p:cNvSpPr>
          <p:nvPr>
            <p:ph type="body" sz="quarter" idx="31" hasCustomPrompt="1"/>
          </p:nvPr>
        </p:nvSpPr>
        <p:spPr>
          <a:xfrm>
            <a:off x="5675110" y="3433552"/>
            <a:ext cx="834992" cy="550920"/>
          </a:xfrm>
          <a:prstGeom prst="rect">
            <a:avLst/>
          </a:prstGeom>
          <a:solidFill>
            <a:schemeClr val="accent3"/>
          </a:solidFill>
          <a:ln w="34925" cmpd="sng">
            <a:solidFill>
              <a:schemeClr val="bg1"/>
            </a:solidFill>
          </a:ln>
        </p:spPr>
        <p:txBody>
          <a:bodyPr wrap="square" lIns="91440" tIns="91440" rIns="91440" bIns="91440" anchor="ctr">
            <a:spAutoFit/>
          </a:bodyPr>
          <a:lstStyle>
            <a:lvl1pPr marL="0" indent="0" algn="ctr">
              <a:lnSpc>
                <a:spcPct val="85000"/>
              </a:lnSpc>
              <a:spcBef>
                <a:spcPts val="0"/>
              </a:spcBef>
              <a:spcAft>
                <a:spcPts val="0"/>
              </a:spcAft>
              <a:buNone/>
              <a:defRPr sz="1400" b="1" cap="none" spc="0" baseline="0">
                <a:solidFill>
                  <a:schemeClr val="tx1"/>
                </a:solidFill>
                <a:latin typeface="+mj-lt"/>
              </a:defRPr>
            </a:lvl1pPr>
            <a:lvl2pPr algn="ctr">
              <a:lnSpc>
                <a:spcPct val="100000"/>
              </a:lnSpc>
              <a:spcBef>
                <a:spcPts val="0"/>
              </a:spcBef>
              <a:buNone/>
              <a:defRPr sz="1000" b="0" cap="none" spc="0">
                <a:solidFill>
                  <a:schemeClr val="bg1"/>
                </a:solidFill>
                <a:latin typeface="+mj-lt"/>
              </a:defRPr>
            </a:lvl2pPr>
            <a:lvl3pPr marL="287337" indent="0" algn="ctr">
              <a:lnSpc>
                <a:spcPct val="100000"/>
              </a:lnSpc>
              <a:spcBef>
                <a:spcPts val="0"/>
              </a:spcBef>
              <a:buNone/>
              <a:defRPr sz="1000" b="0" spc="0">
                <a:solidFill>
                  <a:schemeClr val="bg1"/>
                </a:solidFill>
                <a:latin typeface="+mj-lt"/>
              </a:defRPr>
            </a:lvl3pPr>
            <a:lvl4pPr marL="461963" indent="0" algn="ctr">
              <a:lnSpc>
                <a:spcPct val="100000"/>
              </a:lnSpc>
              <a:spcBef>
                <a:spcPts val="0"/>
              </a:spcBef>
              <a:buNone/>
              <a:defRPr sz="1000" b="0" spc="0">
                <a:solidFill>
                  <a:schemeClr val="bg1"/>
                </a:solidFill>
                <a:latin typeface="+mj-lt"/>
              </a:defRPr>
            </a:lvl4pPr>
            <a:lvl5pPr marL="569912" indent="0" algn="ctr">
              <a:lnSpc>
                <a:spcPct val="100000"/>
              </a:lnSpc>
              <a:spcBef>
                <a:spcPts val="0"/>
              </a:spcBef>
              <a:buNone/>
              <a:defRPr sz="1000" b="0" spc="0">
                <a:solidFill>
                  <a:schemeClr val="bg1"/>
                </a:solidFill>
                <a:latin typeface="+mj-lt"/>
              </a:defRPr>
            </a:lvl5pPr>
          </a:lstStyle>
          <a:p>
            <a:pPr lvl="0"/>
            <a:r>
              <a:rPr lang="en-US" dirty="0"/>
              <a:t>Date</a:t>
            </a:r>
            <a:br>
              <a:rPr lang="en-US" dirty="0"/>
            </a:br>
            <a:r>
              <a:rPr lang="en-US" dirty="0"/>
              <a:t>XX</a:t>
            </a:r>
          </a:p>
        </p:txBody>
      </p:sp>
      <p:sp>
        <p:nvSpPr>
          <p:cNvPr id="19" name="Date 4">
            <a:extLst>
              <a:ext uri="{FF2B5EF4-FFF2-40B4-BE49-F238E27FC236}">
                <a16:creationId xmlns:a16="http://schemas.microsoft.com/office/drawing/2014/main" id="{97BF7673-B679-149E-7B8A-0143BBA5072F}"/>
              </a:ext>
            </a:extLst>
          </p:cNvPr>
          <p:cNvSpPr>
            <a:spLocks noGrp="1"/>
          </p:cNvSpPr>
          <p:nvPr>
            <p:ph type="body" sz="quarter" idx="32" hasCustomPrompt="1"/>
          </p:nvPr>
        </p:nvSpPr>
        <p:spPr>
          <a:xfrm>
            <a:off x="8030222" y="3433552"/>
            <a:ext cx="834992" cy="550920"/>
          </a:xfrm>
          <a:prstGeom prst="rect">
            <a:avLst/>
          </a:prstGeom>
          <a:solidFill>
            <a:schemeClr val="accent3"/>
          </a:solidFill>
          <a:ln w="34925" cmpd="sng">
            <a:solidFill>
              <a:schemeClr val="bg1"/>
            </a:solidFill>
          </a:ln>
        </p:spPr>
        <p:txBody>
          <a:bodyPr wrap="square" lIns="91440" tIns="91440" rIns="91440" bIns="91440" anchor="ctr">
            <a:spAutoFit/>
          </a:bodyPr>
          <a:lstStyle>
            <a:lvl1pPr marL="0" indent="0" algn="ctr">
              <a:lnSpc>
                <a:spcPct val="85000"/>
              </a:lnSpc>
              <a:spcBef>
                <a:spcPts val="0"/>
              </a:spcBef>
              <a:spcAft>
                <a:spcPts val="0"/>
              </a:spcAft>
              <a:buNone/>
              <a:defRPr sz="1400" b="1" cap="none" spc="0" baseline="0">
                <a:solidFill>
                  <a:schemeClr val="tx1"/>
                </a:solidFill>
                <a:latin typeface="+mj-lt"/>
              </a:defRPr>
            </a:lvl1pPr>
            <a:lvl2pPr algn="ctr">
              <a:lnSpc>
                <a:spcPct val="100000"/>
              </a:lnSpc>
              <a:spcBef>
                <a:spcPts val="0"/>
              </a:spcBef>
              <a:buNone/>
              <a:defRPr sz="1000" b="0" cap="none" spc="0">
                <a:solidFill>
                  <a:schemeClr val="bg1"/>
                </a:solidFill>
                <a:latin typeface="+mj-lt"/>
              </a:defRPr>
            </a:lvl2pPr>
            <a:lvl3pPr marL="287337" indent="0" algn="ctr">
              <a:lnSpc>
                <a:spcPct val="100000"/>
              </a:lnSpc>
              <a:spcBef>
                <a:spcPts val="0"/>
              </a:spcBef>
              <a:buNone/>
              <a:defRPr sz="1000" b="0" spc="0">
                <a:solidFill>
                  <a:schemeClr val="bg1"/>
                </a:solidFill>
                <a:latin typeface="+mj-lt"/>
              </a:defRPr>
            </a:lvl3pPr>
            <a:lvl4pPr marL="461963" indent="0" algn="ctr">
              <a:lnSpc>
                <a:spcPct val="100000"/>
              </a:lnSpc>
              <a:spcBef>
                <a:spcPts val="0"/>
              </a:spcBef>
              <a:buNone/>
              <a:defRPr sz="1000" b="0" spc="0">
                <a:solidFill>
                  <a:schemeClr val="bg1"/>
                </a:solidFill>
                <a:latin typeface="+mj-lt"/>
              </a:defRPr>
            </a:lvl4pPr>
            <a:lvl5pPr marL="569912" indent="0" algn="ctr">
              <a:lnSpc>
                <a:spcPct val="100000"/>
              </a:lnSpc>
              <a:spcBef>
                <a:spcPts val="0"/>
              </a:spcBef>
              <a:buNone/>
              <a:defRPr sz="1000" b="0" spc="0">
                <a:solidFill>
                  <a:schemeClr val="bg1"/>
                </a:solidFill>
                <a:latin typeface="+mj-lt"/>
              </a:defRPr>
            </a:lvl5pPr>
          </a:lstStyle>
          <a:p>
            <a:pPr lvl="0"/>
            <a:r>
              <a:rPr lang="en-US" dirty="0"/>
              <a:t>Date</a:t>
            </a:r>
            <a:br>
              <a:rPr lang="en-US" dirty="0"/>
            </a:br>
            <a:r>
              <a:rPr lang="en-US" dirty="0"/>
              <a:t>XX</a:t>
            </a:r>
          </a:p>
        </p:txBody>
      </p:sp>
      <p:sp>
        <p:nvSpPr>
          <p:cNvPr id="21" name="Date 5">
            <a:extLst>
              <a:ext uri="{FF2B5EF4-FFF2-40B4-BE49-F238E27FC236}">
                <a16:creationId xmlns:a16="http://schemas.microsoft.com/office/drawing/2014/main" id="{F1F8B009-2FE0-4F05-A689-0B63017FDD31}"/>
              </a:ext>
            </a:extLst>
          </p:cNvPr>
          <p:cNvSpPr>
            <a:spLocks noGrp="1"/>
          </p:cNvSpPr>
          <p:nvPr>
            <p:ph type="body" sz="quarter" idx="33" hasCustomPrompt="1"/>
          </p:nvPr>
        </p:nvSpPr>
        <p:spPr>
          <a:xfrm>
            <a:off x="10380018" y="3433552"/>
            <a:ext cx="834992" cy="550920"/>
          </a:xfrm>
          <a:prstGeom prst="rect">
            <a:avLst/>
          </a:prstGeom>
          <a:solidFill>
            <a:schemeClr val="accent3"/>
          </a:solidFill>
          <a:ln w="34925" cmpd="sng">
            <a:solidFill>
              <a:schemeClr val="bg1"/>
            </a:solidFill>
          </a:ln>
        </p:spPr>
        <p:txBody>
          <a:bodyPr wrap="square" lIns="91440" tIns="91440" rIns="91440" bIns="91440" anchor="ctr">
            <a:spAutoFit/>
          </a:bodyPr>
          <a:lstStyle>
            <a:lvl1pPr marL="0" indent="0" algn="ctr">
              <a:lnSpc>
                <a:spcPct val="85000"/>
              </a:lnSpc>
              <a:spcBef>
                <a:spcPts val="0"/>
              </a:spcBef>
              <a:spcAft>
                <a:spcPts val="0"/>
              </a:spcAft>
              <a:buNone/>
              <a:defRPr sz="1400" b="1" cap="none" spc="0" baseline="0">
                <a:solidFill>
                  <a:schemeClr val="tx1"/>
                </a:solidFill>
                <a:latin typeface="+mj-lt"/>
              </a:defRPr>
            </a:lvl1pPr>
            <a:lvl2pPr algn="ctr">
              <a:lnSpc>
                <a:spcPct val="100000"/>
              </a:lnSpc>
              <a:spcBef>
                <a:spcPts val="0"/>
              </a:spcBef>
              <a:buNone/>
              <a:defRPr sz="1000" b="0" cap="none" spc="0">
                <a:solidFill>
                  <a:schemeClr val="bg1"/>
                </a:solidFill>
                <a:latin typeface="+mj-lt"/>
              </a:defRPr>
            </a:lvl2pPr>
            <a:lvl3pPr marL="287337" indent="0" algn="ctr">
              <a:lnSpc>
                <a:spcPct val="100000"/>
              </a:lnSpc>
              <a:spcBef>
                <a:spcPts val="0"/>
              </a:spcBef>
              <a:buNone/>
              <a:defRPr sz="1000" b="0" spc="0">
                <a:solidFill>
                  <a:schemeClr val="bg1"/>
                </a:solidFill>
                <a:latin typeface="+mj-lt"/>
              </a:defRPr>
            </a:lvl3pPr>
            <a:lvl4pPr marL="461963" indent="0" algn="ctr">
              <a:lnSpc>
                <a:spcPct val="100000"/>
              </a:lnSpc>
              <a:spcBef>
                <a:spcPts val="0"/>
              </a:spcBef>
              <a:buNone/>
              <a:defRPr sz="1000" b="0" spc="0">
                <a:solidFill>
                  <a:schemeClr val="bg1"/>
                </a:solidFill>
                <a:latin typeface="+mj-lt"/>
              </a:defRPr>
            </a:lvl4pPr>
            <a:lvl5pPr marL="569912" indent="0" algn="ctr">
              <a:lnSpc>
                <a:spcPct val="100000"/>
              </a:lnSpc>
              <a:spcBef>
                <a:spcPts val="0"/>
              </a:spcBef>
              <a:buNone/>
              <a:defRPr sz="1000" b="0" spc="0">
                <a:solidFill>
                  <a:schemeClr val="bg1"/>
                </a:solidFill>
                <a:latin typeface="+mj-lt"/>
              </a:defRPr>
            </a:lvl5pPr>
          </a:lstStyle>
          <a:p>
            <a:pPr lvl="0"/>
            <a:r>
              <a:rPr lang="en-US" dirty="0"/>
              <a:t>Date</a:t>
            </a:r>
            <a:br>
              <a:rPr lang="en-US" dirty="0"/>
            </a:br>
            <a:r>
              <a:rPr lang="en-US" dirty="0"/>
              <a:t>XX</a:t>
            </a:r>
          </a:p>
        </p:txBody>
      </p:sp>
      <p:sp>
        <p:nvSpPr>
          <p:cNvPr id="23" name="Media Placeholder 9">
            <a:extLst>
              <a:ext uri="{FF2B5EF4-FFF2-40B4-BE49-F238E27FC236}">
                <a16:creationId xmlns:a16="http://schemas.microsoft.com/office/drawing/2014/main" id="{641FC7EF-6BCE-B1D9-8C19-C0B6AF5A41C7}"/>
              </a:ext>
              <a:ext uri="{C183D7F6-B498-43B3-948B-1728B52AA6E4}">
                <adec:decorative xmlns:adec="http://schemas.microsoft.com/office/drawing/2017/decorative" val="1"/>
              </a:ext>
            </a:extLst>
          </p:cNvPr>
          <p:cNvSpPr>
            <a:spLocks noGrp="1"/>
          </p:cNvSpPr>
          <p:nvPr>
            <p:ph type="media" sz="quarter" idx="14" hasCustomPrompt="1"/>
          </p:nvPr>
        </p:nvSpPr>
        <p:spPr>
          <a:xfrm>
            <a:off x="1405217" y="2874202"/>
            <a:ext cx="18288" cy="497118"/>
          </a:xfrm>
          <a:prstGeom prst="roundRect">
            <a:avLst>
              <a:gd name="adj" fmla="val 50000"/>
            </a:avLst>
          </a:prstGeom>
          <a:solidFill>
            <a:schemeClr val="accent5"/>
          </a:solidFill>
        </p:spPr>
        <p:txBody>
          <a:bodyPr/>
          <a:lstStyle>
            <a:lvl1pPr marL="0" indent="0">
              <a:buNone/>
              <a:defRPr sz="200">
                <a:solidFill>
                  <a:schemeClr val="accent1"/>
                </a:solidFill>
              </a:defRPr>
            </a:lvl1pPr>
          </a:lstStyle>
          <a:p>
            <a:r>
              <a:rPr lang="en-US" dirty="0"/>
              <a:t> </a:t>
            </a:r>
          </a:p>
        </p:txBody>
      </p:sp>
      <p:sp>
        <p:nvSpPr>
          <p:cNvPr id="24" name="Media Placeholder 9">
            <a:extLst>
              <a:ext uri="{FF2B5EF4-FFF2-40B4-BE49-F238E27FC236}">
                <a16:creationId xmlns:a16="http://schemas.microsoft.com/office/drawing/2014/main" id="{491E3680-2C03-251A-8950-3C8246176631}"/>
              </a:ext>
              <a:ext uri="{C183D7F6-B498-43B3-948B-1728B52AA6E4}">
                <adec:decorative xmlns:adec="http://schemas.microsoft.com/office/drawing/2017/decorative" val="1"/>
              </a:ext>
            </a:extLst>
          </p:cNvPr>
          <p:cNvSpPr>
            <a:spLocks noGrp="1"/>
          </p:cNvSpPr>
          <p:nvPr>
            <p:ph type="media" sz="quarter" idx="17" hasCustomPrompt="1"/>
          </p:nvPr>
        </p:nvSpPr>
        <p:spPr>
          <a:xfrm>
            <a:off x="3680419" y="4019361"/>
            <a:ext cx="18288" cy="497118"/>
          </a:xfrm>
          <a:prstGeom prst="roundRect">
            <a:avLst>
              <a:gd name="adj" fmla="val 50000"/>
            </a:avLst>
          </a:prstGeom>
          <a:solidFill>
            <a:schemeClr val="accent5"/>
          </a:solidFill>
        </p:spPr>
        <p:txBody>
          <a:bodyPr/>
          <a:lstStyle>
            <a:lvl1pPr marL="0" indent="0">
              <a:buNone/>
              <a:defRPr sz="200">
                <a:solidFill>
                  <a:schemeClr val="accent1"/>
                </a:solidFill>
              </a:defRPr>
            </a:lvl1pPr>
          </a:lstStyle>
          <a:p>
            <a:r>
              <a:rPr lang="en-US" dirty="0"/>
              <a:t> </a:t>
            </a:r>
          </a:p>
        </p:txBody>
      </p:sp>
      <p:sp>
        <p:nvSpPr>
          <p:cNvPr id="25" name="Media Placeholder 9">
            <a:extLst>
              <a:ext uri="{FF2B5EF4-FFF2-40B4-BE49-F238E27FC236}">
                <a16:creationId xmlns:a16="http://schemas.microsoft.com/office/drawing/2014/main" id="{2CFFF18F-5E00-9AF4-6D06-B36AA8DA55BE}"/>
              </a:ext>
              <a:ext uri="{C183D7F6-B498-43B3-948B-1728B52AA6E4}">
                <adec:decorative xmlns:adec="http://schemas.microsoft.com/office/drawing/2017/decorative" val="1"/>
              </a:ext>
            </a:extLst>
          </p:cNvPr>
          <p:cNvSpPr>
            <a:spLocks noGrp="1"/>
          </p:cNvSpPr>
          <p:nvPr>
            <p:ph type="media" sz="quarter" idx="20" hasCustomPrompt="1"/>
          </p:nvPr>
        </p:nvSpPr>
        <p:spPr>
          <a:xfrm>
            <a:off x="6066229" y="2874202"/>
            <a:ext cx="18288" cy="497118"/>
          </a:xfrm>
          <a:prstGeom prst="roundRect">
            <a:avLst>
              <a:gd name="adj" fmla="val 50000"/>
            </a:avLst>
          </a:prstGeom>
          <a:solidFill>
            <a:schemeClr val="accent5"/>
          </a:solidFill>
        </p:spPr>
        <p:txBody>
          <a:bodyPr/>
          <a:lstStyle>
            <a:lvl1pPr marL="0" indent="0">
              <a:buNone/>
              <a:defRPr sz="200">
                <a:solidFill>
                  <a:schemeClr val="accent1"/>
                </a:solidFill>
              </a:defRPr>
            </a:lvl1pPr>
          </a:lstStyle>
          <a:p>
            <a:r>
              <a:rPr lang="en-US" dirty="0"/>
              <a:t> </a:t>
            </a:r>
          </a:p>
        </p:txBody>
      </p:sp>
      <p:sp>
        <p:nvSpPr>
          <p:cNvPr id="26" name="Media Placeholder 9">
            <a:extLst>
              <a:ext uri="{FF2B5EF4-FFF2-40B4-BE49-F238E27FC236}">
                <a16:creationId xmlns:a16="http://schemas.microsoft.com/office/drawing/2014/main" id="{31A50852-953B-B8F0-0DEE-B7F701E3043D}"/>
              </a:ext>
              <a:ext uri="{C183D7F6-B498-43B3-948B-1728B52AA6E4}">
                <adec:decorative xmlns:adec="http://schemas.microsoft.com/office/drawing/2017/decorative" val="1"/>
              </a:ext>
            </a:extLst>
          </p:cNvPr>
          <p:cNvSpPr>
            <a:spLocks noGrp="1"/>
          </p:cNvSpPr>
          <p:nvPr>
            <p:ph type="media" sz="quarter" idx="23" hasCustomPrompt="1"/>
          </p:nvPr>
        </p:nvSpPr>
        <p:spPr>
          <a:xfrm>
            <a:off x="8445287" y="4019361"/>
            <a:ext cx="18288" cy="497118"/>
          </a:xfrm>
          <a:prstGeom prst="roundRect">
            <a:avLst>
              <a:gd name="adj" fmla="val 50000"/>
            </a:avLst>
          </a:prstGeom>
          <a:solidFill>
            <a:schemeClr val="accent5"/>
          </a:solidFill>
        </p:spPr>
        <p:txBody>
          <a:bodyPr/>
          <a:lstStyle>
            <a:lvl1pPr marL="0" indent="0">
              <a:buNone/>
              <a:defRPr sz="200">
                <a:solidFill>
                  <a:schemeClr val="accent1"/>
                </a:solidFill>
              </a:defRPr>
            </a:lvl1pPr>
          </a:lstStyle>
          <a:p>
            <a:r>
              <a:rPr lang="en-US" dirty="0"/>
              <a:t> </a:t>
            </a:r>
          </a:p>
        </p:txBody>
      </p:sp>
      <p:sp>
        <p:nvSpPr>
          <p:cNvPr id="27" name="Media Placeholder 9">
            <a:extLst>
              <a:ext uri="{FF2B5EF4-FFF2-40B4-BE49-F238E27FC236}">
                <a16:creationId xmlns:a16="http://schemas.microsoft.com/office/drawing/2014/main" id="{EB45AF19-22F4-CACC-9DC2-BB3C6C9B0FA7}"/>
              </a:ext>
              <a:ext uri="{C183D7F6-B498-43B3-948B-1728B52AA6E4}">
                <adec:decorative xmlns:adec="http://schemas.microsoft.com/office/drawing/2017/decorative" val="1"/>
              </a:ext>
            </a:extLst>
          </p:cNvPr>
          <p:cNvSpPr>
            <a:spLocks noGrp="1"/>
          </p:cNvSpPr>
          <p:nvPr>
            <p:ph type="media" sz="quarter" idx="26" hasCustomPrompt="1"/>
          </p:nvPr>
        </p:nvSpPr>
        <p:spPr>
          <a:xfrm>
            <a:off x="10806013" y="2874202"/>
            <a:ext cx="18288" cy="497118"/>
          </a:xfrm>
          <a:prstGeom prst="roundRect">
            <a:avLst>
              <a:gd name="adj" fmla="val 50000"/>
            </a:avLst>
          </a:prstGeom>
          <a:solidFill>
            <a:schemeClr val="accent5"/>
          </a:solidFill>
        </p:spPr>
        <p:txBody>
          <a:bodyPr/>
          <a:lstStyle>
            <a:lvl1pPr marL="0" indent="0">
              <a:buNone/>
              <a:defRPr sz="200">
                <a:solidFill>
                  <a:schemeClr val="accent1"/>
                </a:solidFill>
              </a:defRPr>
            </a:lvl1pPr>
          </a:lstStyle>
          <a:p>
            <a:r>
              <a:rPr lang="en-US" dirty="0"/>
              <a:t> </a:t>
            </a:r>
          </a:p>
        </p:txBody>
      </p:sp>
      <p:sp>
        <p:nvSpPr>
          <p:cNvPr id="28" name="Content Placeholder 11">
            <a:extLst>
              <a:ext uri="{FF2B5EF4-FFF2-40B4-BE49-F238E27FC236}">
                <a16:creationId xmlns:a16="http://schemas.microsoft.com/office/drawing/2014/main" id="{B669AD90-C68A-DB5B-E564-D8FED1535B46}"/>
              </a:ext>
            </a:extLst>
          </p:cNvPr>
          <p:cNvSpPr>
            <a:spLocks noGrp="1"/>
          </p:cNvSpPr>
          <p:nvPr>
            <p:ph sz="quarter" idx="34" hasCustomPrompt="1"/>
          </p:nvPr>
        </p:nvSpPr>
        <p:spPr>
          <a:xfrm>
            <a:off x="537373" y="1525096"/>
            <a:ext cx="2862690" cy="1256778"/>
          </a:xfrm>
          <a:noFill/>
        </p:spPr>
        <p:txBody>
          <a:bodyPr lIns="0" tIns="0" rIns="0" bIns="0" anchor="b"/>
          <a:lstStyle>
            <a:lvl1pPr marL="0" indent="0">
              <a:lnSpc>
                <a:spcPct val="70000"/>
              </a:lnSpc>
              <a:spcBef>
                <a:spcPts val="0"/>
              </a:spcBef>
              <a:spcAft>
                <a:spcPts val="300"/>
              </a:spcAft>
              <a:buFont typeface="Arial" panose="020B0604020202020204" pitchFamily="34" charset="0"/>
              <a:buChar char="​"/>
              <a:defRPr sz="1800" b="1">
                <a:solidFill>
                  <a:schemeClr val="accent1"/>
                </a:solidFill>
                <a:latin typeface="+mj-lt"/>
              </a:defRPr>
            </a:lvl1pPr>
            <a:lvl2pPr marL="0" indent="0">
              <a:lnSpc>
                <a:spcPct val="100000"/>
              </a:lnSpc>
              <a:spcBef>
                <a:spcPts val="0"/>
              </a:spcBef>
              <a:spcAft>
                <a:spcPts val="0"/>
              </a:spcAft>
              <a:buClr>
                <a:schemeClr val="accent4"/>
              </a:buClr>
              <a:buFont typeface="Arial" panose="020B0604020202020204" pitchFamily="34" charset="0"/>
              <a:buChar char="​"/>
              <a:defRPr sz="1400"/>
            </a:lvl2pPr>
            <a:lvl3pPr marL="171450" indent="-171450">
              <a:spcBef>
                <a:spcPts val="0"/>
              </a:spcBef>
              <a:spcAft>
                <a:spcPts val="0"/>
              </a:spcAft>
              <a:buClr>
                <a:schemeClr val="accent4"/>
              </a:buClr>
              <a:buFont typeface="Wingdings" panose="05000000000000000000" pitchFamily="2" charset="2"/>
              <a:buChar char="ä"/>
              <a:defRPr sz="1200"/>
            </a:lvl3pPr>
            <a:lvl4pPr marL="344488" indent="-114300">
              <a:spcBef>
                <a:spcPts val="0"/>
              </a:spcBef>
              <a:spcAft>
                <a:spcPts val="0"/>
              </a:spcAft>
              <a:buFont typeface="Arial" panose="020B0604020202020204" pitchFamily="34" charset="0"/>
              <a:buChar char="•"/>
              <a:defRPr sz="1100" b="0">
                <a:solidFill>
                  <a:schemeClr val="tx1"/>
                </a:solidFill>
              </a:defRPr>
            </a:lvl4pPr>
            <a:lvl5pPr marL="573088" indent="-230188">
              <a:lnSpc>
                <a:spcPct val="90000"/>
              </a:lnSpc>
              <a:spcBef>
                <a:spcPts val="0"/>
              </a:spcBef>
              <a:spcAft>
                <a:spcPts val="0"/>
              </a:spcAft>
              <a:buFont typeface="Arial" panose="020B0604020202020204" pitchFamily="34" charset="0"/>
              <a:buChar char="−"/>
              <a:defRPr sz="105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9" name="Content Placeholder 11">
            <a:extLst>
              <a:ext uri="{FF2B5EF4-FFF2-40B4-BE49-F238E27FC236}">
                <a16:creationId xmlns:a16="http://schemas.microsoft.com/office/drawing/2014/main" id="{0CC3D49C-CB00-DEB9-91D7-E1AB2E0B19D5}"/>
              </a:ext>
            </a:extLst>
          </p:cNvPr>
          <p:cNvSpPr>
            <a:spLocks noGrp="1"/>
          </p:cNvSpPr>
          <p:nvPr>
            <p:ph sz="quarter" idx="35" hasCustomPrompt="1"/>
          </p:nvPr>
        </p:nvSpPr>
        <p:spPr>
          <a:xfrm>
            <a:off x="4626130" y="1525096"/>
            <a:ext cx="2862690" cy="1256778"/>
          </a:xfrm>
          <a:noFill/>
        </p:spPr>
        <p:txBody>
          <a:bodyPr lIns="0" tIns="0" rIns="0" bIns="0" anchor="b"/>
          <a:lstStyle>
            <a:lvl1pPr marL="0" indent="0">
              <a:lnSpc>
                <a:spcPct val="70000"/>
              </a:lnSpc>
              <a:spcBef>
                <a:spcPts val="0"/>
              </a:spcBef>
              <a:spcAft>
                <a:spcPts val="300"/>
              </a:spcAft>
              <a:buFont typeface="Arial" panose="020B0604020202020204" pitchFamily="34" charset="0"/>
              <a:buChar char="​"/>
              <a:defRPr sz="1800" b="1">
                <a:solidFill>
                  <a:schemeClr val="accent1"/>
                </a:solidFill>
                <a:latin typeface="+mj-lt"/>
              </a:defRPr>
            </a:lvl1pPr>
            <a:lvl2pPr marL="0" indent="0">
              <a:lnSpc>
                <a:spcPct val="100000"/>
              </a:lnSpc>
              <a:spcBef>
                <a:spcPts val="0"/>
              </a:spcBef>
              <a:spcAft>
                <a:spcPts val="0"/>
              </a:spcAft>
              <a:buClr>
                <a:schemeClr val="accent4"/>
              </a:buClr>
              <a:buFont typeface="Arial" panose="020B0604020202020204" pitchFamily="34" charset="0"/>
              <a:buChar char="​"/>
              <a:defRPr sz="1400"/>
            </a:lvl2pPr>
            <a:lvl3pPr marL="171450" indent="-171450">
              <a:spcBef>
                <a:spcPts val="0"/>
              </a:spcBef>
              <a:spcAft>
                <a:spcPts val="0"/>
              </a:spcAft>
              <a:buClr>
                <a:schemeClr val="accent4"/>
              </a:buClr>
              <a:buFont typeface="Wingdings" panose="05000000000000000000" pitchFamily="2" charset="2"/>
              <a:buChar char="ä"/>
              <a:defRPr sz="1200"/>
            </a:lvl3pPr>
            <a:lvl4pPr marL="344488" indent="-114300">
              <a:spcBef>
                <a:spcPts val="0"/>
              </a:spcBef>
              <a:spcAft>
                <a:spcPts val="0"/>
              </a:spcAft>
              <a:buFont typeface="Arial" panose="020B0604020202020204" pitchFamily="34" charset="0"/>
              <a:buChar char="•"/>
              <a:defRPr sz="1100" b="0">
                <a:solidFill>
                  <a:schemeClr val="tx1"/>
                </a:solidFill>
              </a:defRPr>
            </a:lvl4pPr>
            <a:lvl5pPr marL="573088" indent="-230188">
              <a:lnSpc>
                <a:spcPct val="90000"/>
              </a:lnSpc>
              <a:spcBef>
                <a:spcPts val="0"/>
              </a:spcBef>
              <a:spcAft>
                <a:spcPts val="0"/>
              </a:spcAft>
              <a:buFont typeface="Arial" panose="020B0604020202020204" pitchFamily="34" charset="0"/>
              <a:buChar char="−"/>
              <a:defRPr sz="105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0" name="Content Placeholder 11">
            <a:extLst>
              <a:ext uri="{FF2B5EF4-FFF2-40B4-BE49-F238E27FC236}">
                <a16:creationId xmlns:a16="http://schemas.microsoft.com/office/drawing/2014/main" id="{A71DF799-F9F9-7408-CFAD-BF917461C81D}"/>
              </a:ext>
            </a:extLst>
          </p:cNvPr>
          <p:cNvSpPr>
            <a:spLocks noGrp="1"/>
          </p:cNvSpPr>
          <p:nvPr>
            <p:ph sz="quarter" idx="36" hasCustomPrompt="1"/>
          </p:nvPr>
        </p:nvSpPr>
        <p:spPr>
          <a:xfrm>
            <a:off x="8929018" y="1525096"/>
            <a:ext cx="2862690" cy="1256778"/>
          </a:xfrm>
          <a:noFill/>
        </p:spPr>
        <p:txBody>
          <a:bodyPr lIns="0" tIns="0" rIns="0" bIns="0" anchor="b"/>
          <a:lstStyle>
            <a:lvl1pPr marL="0" indent="0">
              <a:lnSpc>
                <a:spcPct val="70000"/>
              </a:lnSpc>
              <a:spcBef>
                <a:spcPts val="0"/>
              </a:spcBef>
              <a:spcAft>
                <a:spcPts val="300"/>
              </a:spcAft>
              <a:buFont typeface="Arial" panose="020B0604020202020204" pitchFamily="34" charset="0"/>
              <a:buChar char="​"/>
              <a:defRPr sz="1800" b="1">
                <a:solidFill>
                  <a:schemeClr val="accent1"/>
                </a:solidFill>
                <a:latin typeface="+mj-lt"/>
              </a:defRPr>
            </a:lvl1pPr>
            <a:lvl2pPr marL="0" indent="0">
              <a:lnSpc>
                <a:spcPct val="100000"/>
              </a:lnSpc>
              <a:spcBef>
                <a:spcPts val="0"/>
              </a:spcBef>
              <a:spcAft>
                <a:spcPts val="0"/>
              </a:spcAft>
              <a:buClr>
                <a:schemeClr val="accent4"/>
              </a:buClr>
              <a:buFont typeface="Arial" panose="020B0604020202020204" pitchFamily="34" charset="0"/>
              <a:buChar char="​"/>
              <a:defRPr sz="1400"/>
            </a:lvl2pPr>
            <a:lvl3pPr marL="171450" indent="-171450">
              <a:spcBef>
                <a:spcPts val="0"/>
              </a:spcBef>
              <a:spcAft>
                <a:spcPts val="0"/>
              </a:spcAft>
              <a:buClr>
                <a:schemeClr val="accent4"/>
              </a:buClr>
              <a:buFont typeface="Wingdings" panose="05000000000000000000" pitchFamily="2" charset="2"/>
              <a:buChar char="ä"/>
              <a:defRPr sz="1200"/>
            </a:lvl3pPr>
            <a:lvl4pPr marL="344488" indent="-114300">
              <a:spcBef>
                <a:spcPts val="0"/>
              </a:spcBef>
              <a:spcAft>
                <a:spcPts val="0"/>
              </a:spcAft>
              <a:buFont typeface="Arial" panose="020B0604020202020204" pitchFamily="34" charset="0"/>
              <a:buChar char="•"/>
              <a:defRPr sz="1100" b="0">
                <a:solidFill>
                  <a:schemeClr val="tx1"/>
                </a:solidFill>
              </a:defRPr>
            </a:lvl4pPr>
            <a:lvl5pPr marL="573088" indent="-230188">
              <a:lnSpc>
                <a:spcPct val="90000"/>
              </a:lnSpc>
              <a:spcBef>
                <a:spcPts val="0"/>
              </a:spcBef>
              <a:spcAft>
                <a:spcPts val="0"/>
              </a:spcAft>
              <a:buFont typeface="Arial" panose="020B0604020202020204" pitchFamily="34" charset="0"/>
              <a:buChar char="−"/>
              <a:defRPr sz="105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1" name="Content Placeholder 11">
            <a:extLst>
              <a:ext uri="{FF2B5EF4-FFF2-40B4-BE49-F238E27FC236}">
                <a16:creationId xmlns:a16="http://schemas.microsoft.com/office/drawing/2014/main" id="{13CB3438-BF88-1E4B-7702-E296D117C3C0}"/>
              </a:ext>
            </a:extLst>
          </p:cNvPr>
          <p:cNvSpPr>
            <a:spLocks noGrp="1"/>
          </p:cNvSpPr>
          <p:nvPr>
            <p:ph sz="quarter" idx="37" hasCustomPrompt="1"/>
          </p:nvPr>
        </p:nvSpPr>
        <p:spPr>
          <a:xfrm>
            <a:off x="2686406" y="4636150"/>
            <a:ext cx="2862690" cy="1256778"/>
          </a:xfrm>
          <a:noFill/>
        </p:spPr>
        <p:txBody>
          <a:bodyPr lIns="0" tIns="0" rIns="0" bIns="0" anchor="t"/>
          <a:lstStyle>
            <a:lvl1pPr marL="0" indent="0">
              <a:lnSpc>
                <a:spcPct val="70000"/>
              </a:lnSpc>
              <a:spcBef>
                <a:spcPts val="0"/>
              </a:spcBef>
              <a:spcAft>
                <a:spcPts val="300"/>
              </a:spcAft>
              <a:buFont typeface="Arial" panose="020B0604020202020204" pitchFamily="34" charset="0"/>
              <a:buChar char="​"/>
              <a:defRPr sz="1800" b="1">
                <a:solidFill>
                  <a:schemeClr val="accent1"/>
                </a:solidFill>
                <a:latin typeface="+mj-lt"/>
              </a:defRPr>
            </a:lvl1pPr>
            <a:lvl2pPr marL="0" indent="0">
              <a:lnSpc>
                <a:spcPct val="100000"/>
              </a:lnSpc>
              <a:spcBef>
                <a:spcPts val="0"/>
              </a:spcBef>
              <a:spcAft>
                <a:spcPts val="0"/>
              </a:spcAft>
              <a:buClr>
                <a:schemeClr val="accent4"/>
              </a:buClr>
              <a:buFont typeface="Arial" panose="020B0604020202020204" pitchFamily="34" charset="0"/>
              <a:buChar char="​"/>
              <a:defRPr sz="1400"/>
            </a:lvl2pPr>
            <a:lvl3pPr marL="171450" indent="-171450">
              <a:spcBef>
                <a:spcPts val="0"/>
              </a:spcBef>
              <a:spcAft>
                <a:spcPts val="0"/>
              </a:spcAft>
              <a:buClr>
                <a:schemeClr val="accent4"/>
              </a:buClr>
              <a:buFont typeface="Wingdings" panose="05000000000000000000" pitchFamily="2" charset="2"/>
              <a:buChar char="ä"/>
              <a:defRPr sz="1200"/>
            </a:lvl3pPr>
            <a:lvl4pPr marL="344488" indent="-114300">
              <a:spcBef>
                <a:spcPts val="0"/>
              </a:spcBef>
              <a:spcAft>
                <a:spcPts val="0"/>
              </a:spcAft>
              <a:buFont typeface="Arial" panose="020B0604020202020204" pitchFamily="34" charset="0"/>
              <a:buChar char="•"/>
              <a:defRPr sz="1100" b="0">
                <a:solidFill>
                  <a:schemeClr val="tx1"/>
                </a:solidFill>
              </a:defRPr>
            </a:lvl4pPr>
            <a:lvl5pPr marL="573088" indent="-230188">
              <a:lnSpc>
                <a:spcPct val="90000"/>
              </a:lnSpc>
              <a:spcBef>
                <a:spcPts val="0"/>
              </a:spcBef>
              <a:spcAft>
                <a:spcPts val="0"/>
              </a:spcAft>
              <a:buFont typeface="Arial" panose="020B0604020202020204" pitchFamily="34" charset="0"/>
              <a:buChar char="−"/>
              <a:defRPr sz="105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Content Placeholder 11">
            <a:extLst>
              <a:ext uri="{FF2B5EF4-FFF2-40B4-BE49-F238E27FC236}">
                <a16:creationId xmlns:a16="http://schemas.microsoft.com/office/drawing/2014/main" id="{371F3904-7AD5-6C49-AB20-C6A1AC349BFC}"/>
              </a:ext>
            </a:extLst>
          </p:cNvPr>
          <p:cNvSpPr>
            <a:spLocks noGrp="1"/>
          </p:cNvSpPr>
          <p:nvPr>
            <p:ph sz="quarter" idx="38" hasCustomPrompt="1"/>
          </p:nvPr>
        </p:nvSpPr>
        <p:spPr>
          <a:xfrm>
            <a:off x="7353897" y="4636150"/>
            <a:ext cx="2862690" cy="1256778"/>
          </a:xfrm>
          <a:noFill/>
        </p:spPr>
        <p:txBody>
          <a:bodyPr lIns="0" tIns="0" rIns="0" bIns="0" anchor="t"/>
          <a:lstStyle>
            <a:lvl1pPr marL="0" indent="0">
              <a:lnSpc>
                <a:spcPct val="70000"/>
              </a:lnSpc>
              <a:spcBef>
                <a:spcPts val="0"/>
              </a:spcBef>
              <a:spcAft>
                <a:spcPts val="300"/>
              </a:spcAft>
              <a:buFont typeface="Arial" panose="020B0604020202020204" pitchFamily="34" charset="0"/>
              <a:buChar char="​"/>
              <a:defRPr sz="1800" b="1">
                <a:solidFill>
                  <a:schemeClr val="accent1"/>
                </a:solidFill>
                <a:latin typeface="+mj-lt"/>
              </a:defRPr>
            </a:lvl1pPr>
            <a:lvl2pPr marL="0" indent="0">
              <a:lnSpc>
                <a:spcPct val="100000"/>
              </a:lnSpc>
              <a:spcBef>
                <a:spcPts val="0"/>
              </a:spcBef>
              <a:spcAft>
                <a:spcPts val="0"/>
              </a:spcAft>
              <a:buClr>
                <a:schemeClr val="accent4"/>
              </a:buClr>
              <a:buFont typeface="Arial" panose="020B0604020202020204" pitchFamily="34" charset="0"/>
              <a:buChar char="​"/>
              <a:defRPr sz="1400"/>
            </a:lvl2pPr>
            <a:lvl3pPr marL="171450" indent="-171450">
              <a:spcBef>
                <a:spcPts val="0"/>
              </a:spcBef>
              <a:spcAft>
                <a:spcPts val="0"/>
              </a:spcAft>
              <a:buClr>
                <a:schemeClr val="accent4"/>
              </a:buClr>
              <a:buFont typeface="Wingdings" panose="05000000000000000000" pitchFamily="2" charset="2"/>
              <a:buChar char="ä"/>
              <a:defRPr sz="1200"/>
            </a:lvl3pPr>
            <a:lvl4pPr marL="344488" indent="-114300">
              <a:spcBef>
                <a:spcPts val="0"/>
              </a:spcBef>
              <a:spcAft>
                <a:spcPts val="0"/>
              </a:spcAft>
              <a:buFont typeface="Arial" panose="020B0604020202020204" pitchFamily="34" charset="0"/>
              <a:buChar char="•"/>
              <a:defRPr sz="1100" b="0">
                <a:solidFill>
                  <a:schemeClr val="tx1"/>
                </a:solidFill>
              </a:defRPr>
            </a:lvl4pPr>
            <a:lvl5pPr marL="573088" indent="-230188">
              <a:lnSpc>
                <a:spcPct val="90000"/>
              </a:lnSpc>
              <a:spcBef>
                <a:spcPts val="0"/>
              </a:spcBef>
              <a:spcAft>
                <a:spcPts val="0"/>
              </a:spcAft>
              <a:buFont typeface="Arial" panose="020B0604020202020204" pitchFamily="34" charset="0"/>
              <a:buChar char="−"/>
              <a:defRPr sz="1050" b="0" cap="none" baseline="0">
                <a:solidFill>
                  <a:schemeClr val="tx1"/>
                </a:solidFill>
                <a:latin typeface="+mn-lt"/>
              </a:defRPr>
            </a:lvl5pPr>
          </a:lstStyle>
          <a:p>
            <a:pPr lvl="0"/>
            <a:r>
              <a:rPr lang="en-US" dirty="0"/>
              <a:t>This is the headline style. Return and tab to leverage body copy styles.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0905945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FD51AC43-4325-E540-CDF8-A68AE643253C}"/>
              </a:ext>
            </a:extLst>
          </p:cNvPr>
          <p:cNvGraphicFramePr>
            <a:graphicFrameLocks/>
          </p:cNvGraphicFramePr>
          <p:nvPr userDrawn="1">
            <p:custDataLst>
              <p:tags r:id="rId1"/>
            </p:custDataLst>
            <p:extLst>
              <p:ext uri="{D42A27DB-BD31-4B8C-83A1-F6EECF244321}">
                <p14:modId xmlns:p14="http://schemas.microsoft.com/office/powerpoint/2010/main" val="10199078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10" name="think-cell data - do not delete" hidden="1">
                        <a:extLst>
                          <a:ext uri="{FF2B5EF4-FFF2-40B4-BE49-F238E27FC236}">
                            <a16:creationId xmlns:a16="http://schemas.microsoft.com/office/drawing/2014/main" id="{FD51AC43-4325-E540-CDF8-A68AE64325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AC0E65B4-FB71-33F1-63D2-864471B38214}"/>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789ACD9F-4BD3-B26B-52DF-70E825D45151}"/>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itle 4">
            <a:extLst>
              <a:ext uri="{FF2B5EF4-FFF2-40B4-BE49-F238E27FC236}">
                <a16:creationId xmlns:a16="http://schemas.microsoft.com/office/drawing/2014/main" id="{B1D784EB-C5E5-87A5-80C6-9FDD5D7C4668}"/>
              </a:ext>
            </a:extLst>
          </p:cNvPr>
          <p:cNvSpPr>
            <a:spLocks noGrp="1"/>
          </p:cNvSpPr>
          <p:nvPr>
            <p:ph type="title"/>
          </p:nvPr>
        </p:nvSpPr>
        <p:spPr/>
        <p:txBody>
          <a:bodyPr vert="horz" rIns="0">
            <a:spAutoFit/>
          </a:bodyPr>
          <a:lstStyle/>
          <a:p>
            <a:r>
              <a:rPr lang="en-US"/>
              <a:t>Click to edit Master title style</a:t>
            </a:r>
          </a:p>
        </p:txBody>
      </p:sp>
      <p:sp>
        <p:nvSpPr>
          <p:cNvPr id="12" name="Text Placeholder 5">
            <a:extLst>
              <a:ext uri="{FF2B5EF4-FFF2-40B4-BE49-F238E27FC236}">
                <a16:creationId xmlns:a16="http://schemas.microsoft.com/office/drawing/2014/main" id="{4AEE1792-38E5-3245-636F-9175FA9F9F49}"/>
              </a:ext>
            </a:extLst>
          </p:cNvPr>
          <p:cNvSpPr>
            <a:spLocks noGrp="1"/>
          </p:cNvSpPr>
          <p:nvPr>
            <p:ph type="body" sz="quarter" idx="12"/>
          </p:nvPr>
        </p:nvSpPr>
        <p:spPr>
          <a:xfrm>
            <a:off x="537373" y="841254"/>
            <a:ext cx="1107484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7" name="Text Placeholder 6">
            <a:extLst>
              <a:ext uri="{FF2B5EF4-FFF2-40B4-BE49-F238E27FC236}">
                <a16:creationId xmlns:a16="http://schemas.microsoft.com/office/drawing/2014/main" id="{CFEDD4CD-67E7-8783-E9FB-4EAC1F291530}"/>
              </a:ext>
            </a:extLst>
          </p:cNvPr>
          <p:cNvSpPr>
            <a:spLocks noGrp="1"/>
          </p:cNvSpPr>
          <p:nvPr>
            <p:ph type="body" sz="quarter" idx="13" hasCustomPrompt="1"/>
          </p:nvPr>
        </p:nvSpPr>
        <p:spPr>
          <a:xfrm>
            <a:off x="538163" y="1653009"/>
            <a:ext cx="2963179" cy="2747963"/>
          </a:xfrm>
          <a:prstGeom prst="chevron">
            <a:avLst>
              <a:gd name="adj" fmla="val 16625"/>
            </a:avLst>
          </a:prstGeom>
          <a:solidFill>
            <a:schemeClr val="accent3"/>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Char char="​"/>
              <a:defRPr b="1">
                <a:solidFill>
                  <a:schemeClr val="tx2"/>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Heading. Return and tab 1x for body copy</a:t>
            </a:r>
          </a:p>
          <a:p>
            <a:pPr lvl="1"/>
            <a:r>
              <a:rPr lang="en-US" dirty="0"/>
              <a:t>Body Copy lorem ipsum dolor</a:t>
            </a:r>
          </a:p>
        </p:txBody>
      </p:sp>
      <p:sp>
        <p:nvSpPr>
          <p:cNvPr id="11" name="Text Placeholder 6">
            <a:extLst>
              <a:ext uri="{FF2B5EF4-FFF2-40B4-BE49-F238E27FC236}">
                <a16:creationId xmlns:a16="http://schemas.microsoft.com/office/drawing/2014/main" id="{A7D91510-1DD1-4EA6-D63D-C930CAAFB1BF}"/>
              </a:ext>
            </a:extLst>
          </p:cNvPr>
          <p:cNvSpPr>
            <a:spLocks noGrp="1"/>
          </p:cNvSpPr>
          <p:nvPr>
            <p:ph type="body" sz="quarter" idx="14" hasCustomPrompt="1"/>
          </p:nvPr>
        </p:nvSpPr>
        <p:spPr>
          <a:xfrm>
            <a:off x="3226383" y="1653009"/>
            <a:ext cx="2963179" cy="2747963"/>
          </a:xfrm>
          <a:prstGeom prst="chevron">
            <a:avLst>
              <a:gd name="adj" fmla="val 16625"/>
            </a:avLst>
          </a:prstGeom>
          <a:solidFill>
            <a:schemeClr val="accent3"/>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Char char="​"/>
              <a:defRPr b="1">
                <a:solidFill>
                  <a:schemeClr val="tx2"/>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Heading. Return and tab 1x for body copy</a:t>
            </a:r>
          </a:p>
          <a:p>
            <a:pPr lvl="1"/>
            <a:r>
              <a:rPr lang="en-US" dirty="0"/>
              <a:t>Body Copy lorem ipsum dolor</a:t>
            </a:r>
          </a:p>
        </p:txBody>
      </p:sp>
      <p:sp>
        <p:nvSpPr>
          <p:cNvPr id="14" name="Text Placeholder 6">
            <a:extLst>
              <a:ext uri="{FF2B5EF4-FFF2-40B4-BE49-F238E27FC236}">
                <a16:creationId xmlns:a16="http://schemas.microsoft.com/office/drawing/2014/main" id="{DEC9E34A-A97A-7DB7-94AB-D8BBBD312F43}"/>
              </a:ext>
            </a:extLst>
          </p:cNvPr>
          <p:cNvSpPr>
            <a:spLocks noGrp="1"/>
          </p:cNvSpPr>
          <p:nvPr>
            <p:ph type="body" sz="quarter" idx="15" hasCustomPrompt="1"/>
          </p:nvPr>
        </p:nvSpPr>
        <p:spPr>
          <a:xfrm>
            <a:off x="5908816" y="1653009"/>
            <a:ext cx="2963179" cy="2747963"/>
          </a:xfrm>
          <a:prstGeom prst="chevron">
            <a:avLst>
              <a:gd name="adj" fmla="val 16625"/>
            </a:avLst>
          </a:prstGeom>
          <a:solidFill>
            <a:schemeClr val="accent3"/>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Char char="​"/>
              <a:defRPr b="1">
                <a:solidFill>
                  <a:schemeClr val="tx2"/>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Heading. Return and tab 1x for body copy</a:t>
            </a:r>
          </a:p>
          <a:p>
            <a:pPr lvl="1"/>
            <a:r>
              <a:rPr lang="en-US" dirty="0"/>
              <a:t>Body Copy lorem ipsum dolor</a:t>
            </a:r>
          </a:p>
        </p:txBody>
      </p:sp>
      <p:sp>
        <p:nvSpPr>
          <p:cNvPr id="16" name="Text Placeholder 6">
            <a:extLst>
              <a:ext uri="{FF2B5EF4-FFF2-40B4-BE49-F238E27FC236}">
                <a16:creationId xmlns:a16="http://schemas.microsoft.com/office/drawing/2014/main" id="{32235996-0358-E8C7-1BAE-58E0FD4B2CFC}"/>
              </a:ext>
            </a:extLst>
          </p:cNvPr>
          <p:cNvSpPr>
            <a:spLocks noGrp="1"/>
          </p:cNvSpPr>
          <p:nvPr>
            <p:ph type="body" sz="quarter" idx="16" hasCustomPrompt="1"/>
          </p:nvPr>
        </p:nvSpPr>
        <p:spPr>
          <a:xfrm>
            <a:off x="8591248" y="1653009"/>
            <a:ext cx="2963179" cy="2747963"/>
          </a:xfrm>
          <a:prstGeom prst="chevron">
            <a:avLst>
              <a:gd name="adj" fmla="val 16625"/>
            </a:avLst>
          </a:prstGeom>
          <a:solidFill>
            <a:schemeClr val="accent3"/>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Char char="​"/>
              <a:defRPr b="1">
                <a:solidFill>
                  <a:schemeClr val="tx2"/>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Heading. Return and tab 1x for body copy</a:t>
            </a:r>
          </a:p>
          <a:p>
            <a:pPr lvl="1"/>
            <a:r>
              <a:rPr lang="en-US" dirty="0"/>
              <a:t>Body Copy lorem ipsum dolor</a:t>
            </a:r>
          </a:p>
        </p:txBody>
      </p:sp>
      <p:sp>
        <p:nvSpPr>
          <p:cNvPr id="18" name="Text Placeholder 6">
            <a:extLst>
              <a:ext uri="{FF2B5EF4-FFF2-40B4-BE49-F238E27FC236}">
                <a16:creationId xmlns:a16="http://schemas.microsoft.com/office/drawing/2014/main" id="{90011C35-D196-41CE-768F-0014A1A1871F}"/>
              </a:ext>
            </a:extLst>
          </p:cNvPr>
          <p:cNvSpPr>
            <a:spLocks noGrp="1"/>
          </p:cNvSpPr>
          <p:nvPr>
            <p:ph type="body" sz="quarter" idx="17" hasCustomPrompt="1"/>
          </p:nvPr>
        </p:nvSpPr>
        <p:spPr>
          <a:xfrm>
            <a:off x="1356282" y="4655916"/>
            <a:ext cx="2963179" cy="920188"/>
          </a:xfrm>
          <a:prstGeom prst="rect">
            <a:avLst/>
          </a:prstGeom>
          <a:noFill/>
          <a:ln w="15875">
            <a:solidFill>
              <a:schemeClr val="accent2"/>
            </a:solidFill>
          </a:ln>
        </p:spPr>
        <p:txBody>
          <a:bodyPr lIns="182880" tIns="182880" rIns="182880" bIns="182880" anchor="ctr"/>
          <a:lstStyle>
            <a:lvl1pPr marL="0" indent="0" algn="l">
              <a:lnSpc>
                <a:spcPct val="80000"/>
              </a:lnSpc>
              <a:spcBef>
                <a:spcPts val="0"/>
              </a:spcBef>
              <a:spcAft>
                <a:spcPts val="0"/>
              </a:spcAft>
              <a:buFont typeface="Arial" panose="020B0604020202020204" pitchFamily="34" charset="0"/>
              <a:buChar char="​"/>
              <a:defRPr sz="1400" b="1">
                <a:solidFill>
                  <a:schemeClr val="tx1"/>
                </a:solidFill>
              </a:defRPr>
            </a:lvl1pPr>
            <a:lvl2pPr marL="0" indent="0" algn="l">
              <a:lnSpc>
                <a:spcPct val="90000"/>
              </a:lnSpc>
              <a:spcBef>
                <a:spcPts val="300"/>
              </a:spcBef>
              <a:spcAft>
                <a:spcPts val="0"/>
              </a:spcAft>
              <a:buFont typeface="Arial" panose="020B0604020202020204" pitchFamily="34" charset="0"/>
              <a:buNone/>
              <a:defRPr sz="1100">
                <a:solidFill>
                  <a:schemeClr val="tx1"/>
                </a:solidFill>
              </a:defRPr>
            </a:lvl2pPr>
          </a:lstStyle>
          <a:p>
            <a:pPr lvl="0"/>
            <a:r>
              <a:rPr lang="en-US" dirty="0"/>
              <a:t>Optional additional boxes to move and resize as needed – or delete.  Return and tab 1x for body copy.</a:t>
            </a:r>
          </a:p>
          <a:p>
            <a:pPr lvl="1"/>
            <a:r>
              <a:rPr lang="en-US" dirty="0"/>
              <a:t>Body Copy lorem ipsum dolor</a:t>
            </a:r>
          </a:p>
        </p:txBody>
      </p:sp>
      <p:sp>
        <p:nvSpPr>
          <p:cNvPr id="20" name="Text Placeholder 6">
            <a:extLst>
              <a:ext uri="{FF2B5EF4-FFF2-40B4-BE49-F238E27FC236}">
                <a16:creationId xmlns:a16="http://schemas.microsoft.com/office/drawing/2014/main" id="{C37A29F5-3CC3-949C-F818-F27FD3A41B4B}"/>
              </a:ext>
            </a:extLst>
          </p:cNvPr>
          <p:cNvSpPr>
            <a:spLocks noGrp="1"/>
          </p:cNvSpPr>
          <p:nvPr>
            <p:ph type="body" sz="quarter" idx="18" hasCustomPrompt="1"/>
          </p:nvPr>
        </p:nvSpPr>
        <p:spPr>
          <a:xfrm>
            <a:off x="4426467" y="4655916"/>
            <a:ext cx="2963179" cy="920188"/>
          </a:xfrm>
          <a:prstGeom prst="rect">
            <a:avLst/>
          </a:prstGeom>
          <a:noFill/>
          <a:ln w="15875">
            <a:solidFill>
              <a:schemeClr val="accent4"/>
            </a:solidFill>
          </a:ln>
        </p:spPr>
        <p:txBody>
          <a:bodyPr lIns="182880" tIns="182880" rIns="182880" bIns="182880" anchor="ctr"/>
          <a:lstStyle>
            <a:lvl1pPr marL="0" indent="0" algn="l">
              <a:lnSpc>
                <a:spcPct val="80000"/>
              </a:lnSpc>
              <a:spcBef>
                <a:spcPts val="0"/>
              </a:spcBef>
              <a:spcAft>
                <a:spcPts val="0"/>
              </a:spcAft>
              <a:buFont typeface="Arial" panose="020B0604020202020204" pitchFamily="34" charset="0"/>
              <a:buChar char="​"/>
              <a:defRPr sz="1400" b="1">
                <a:solidFill>
                  <a:schemeClr val="tx1"/>
                </a:solidFill>
              </a:defRPr>
            </a:lvl1pPr>
            <a:lvl2pPr marL="0" indent="0" algn="l">
              <a:lnSpc>
                <a:spcPct val="90000"/>
              </a:lnSpc>
              <a:spcBef>
                <a:spcPts val="300"/>
              </a:spcBef>
              <a:spcAft>
                <a:spcPts val="0"/>
              </a:spcAft>
              <a:buFont typeface="Arial" panose="020B0604020202020204" pitchFamily="34" charset="0"/>
              <a:buNone/>
              <a:defRPr sz="1100">
                <a:solidFill>
                  <a:schemeClr val="tx1"/>
                </a:solidFill>
              </a:defRPr>
            </a:lvl2pPr>
          </a:lstStyle>
          <a:p>
            <a:pPr lvl="0"/>
            <a:r>
              <a:rPr lang="en-US" dirty="0"/>
              <a:t>Optional additional boxes to move and resize as needed – or delete.  Return and tab 1x for body copy.</a:t>
            </a:r>
          </a:p>
          <a:p>
            <a:pPr lvl="1"/>
            <a:r>
              <a:rPr lang="en-US" dirty="0"/>
              <a:t>Body Copy lorem ipsum dolor</a:t>
            </a:r>
          </a:p>
        </p:txBody>
      </p:sp>
      <p:sp>
        <p:nvSpPr>
          <p:cNvPr id="22" name="Text Placeholder 6">
            <a:extLst>
              <a:ext uri="{FF2B5EF4-FFF2-40B4-BE49-F238E27FC236}">
                <a16:creationId xmlns:a16="http://schemas.microsoft.com/office/drawing/2014/main" id="{4250CD7F-3300-34D4-BE4E-919EBE2B6819}"/>
              </a:ext>
            </a:extLst>
          </p:cNvPr>
          <p:cNvSpPr>
            <a:spLocks noGrp="1"/>
          </p:cNvSpPr>
          <p:nvPr>
            <p:ph type="body" sz="quarter" idx="19" hasCustomPrompt="1"/>
          </p:nvPr>
        </p:nvSpPr>
        <p:spPr>
          <a:xfrm>
            <a:off x="7508227" y="4655916"/>
            <a:ext cx="2963179" cy="920188"/>
          </a:xfrm>
          <a:prstGeom prst="rect">
            <a:avLst/>
          </a:prstGeom>
          <a:noFill/>
          <a:ln w="15875">
            <a:solidFill>
              <a:schemeClr val="accent5"/>
            </a:solidFill>
          </a:ln>
        </p:spPr>
        <p:txBody>
          <a:bodyPr lIns="182880" tIns="182880" rIns="182880" bIns="182880" anchor="ctr"/>
          <a:lstStyle>
            <a:lvl1pPr marL="0" indent="0" algn="l">
              <a:lnSpc>
                <a:spcPct val="80000"/>
              </a:lnSpc>
              <a:spcBef>
                <a:spcPts val="0"/>
              </a:spcBef>
              <a:spcAft>
                <a:spcPts val="0"/>
              </a:spcAft>
              <a:buFont typeface="Arial" panose="020B0604020202020204" pitchFamily="34" charset="0"/>
              <a:buChar char="​"/>
              <a:defRPr sz="1400" b="1">
                <a:solidFill>
                  <a:schemeClr val="tx1"/>
                </a:solidFill>
              </a:defRPr>
            </a:lvl1pPr>
            <a:lvl2pPr marL="0" indent="0" algn="l">
              <a:lnSpc>
                <a:spcPct val="90000"/>
              </a:lnSpc>
              <a:spcBef>
                <a:spcPts val="300"/>
              </a:spcBef>
              <a:spcAft>
                <a:spcPts val="0"/>
              </a:spcAft>
              <a:buFont typeface="Arial" panose="020B0604020202020204" pitchFamily="34" charset="0"/>
              <a:buNone/>
              <a:defRPr sz="1100">
                <a:solidFill>
                  <a:schemeClr val="tx1"/>
                </a:solidFill>
              </a:defRPr>
            </a:lvl2pPr>
          </a:lstStyle>
          <a:p>
            <a:pPr lvl="0"/>
            <a:r>
              <a:rPr lang="en-US" dirty="0"/>
              <a:t>Optional additional boxes to move and resize as needed – or delete.  Return and tab 1x for body copy.</a:t>
            </a:r>
          </a:p>
          <a:p>
            <a:pPr lvl="1"/>
            <a:r>
              <a:rPr lang="en-US" dirty="0"/>
              <a:t>Body Copy lorem ipsum dolor</a:t>
            </a:r>
          </a:p>
        </p:txBody>
      </p:sp>
      <p:sp>
        <p:nvSpPr>
          <p:cNvPr id="33" name="Text Placeholder 6">
            <a:extLst>
              <a:ext uri="{FF2B5EF4-FFF2-40B4-BE49-F238E27FC236}">
                <a16:creationId xmlns:a16="http://schemas.microsoft.com/office/drawing/2014/main" id="{1A9CE2A8-AC55-615C-4721-0EE70071B862}"/>
              </a:ext>
            </a:extLst>
          </p:cNvPr>
          <p:cNvSpPr>
            <a:spLocks noGrp="1"/>
          </p:cNvSpPr>
          <p:nvPr>
            <p:ph type="body" sz="quarter" idx="20" hasCustomPrompt="1"/>
          </p:nvPr>
        </p:nvSpPr>
        <p:spPr>
          <a:xfrm>
            <a:off x="1679204" y="1522562"/>
            <a:ext cx="406138" cy="376640"/>
          </a:xfrm>
          <a:prstGeom prst="rect">
            <a:avLst/>
          </a:prstGeom>
          <a:solidFill>
            <a:schemeClr val="tx2"/>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None/>
              <a:defRPr b="1">
                <a:solidFill>
                  <a:schemeClr val="bg1"/>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1</a:t>
            </a:r>
          </a:p>
        </p:txBody>
      </p:sp>
      <p:sp>
        <p:nvSpPr>
          <p:cNvPr id="34" name="Text Placeholder 6">
            <a:extLst>
              <a:ext uri="{FF2B5EF4-FFF2-40B4-BE49-F238E27FC236}">
                <a16:creationId xmlns:a16="http://schemas.microsoft.com/office/drawing/2014/main" id="{1F12BC6C-6628-8A39-9746-58C332398EC5}"/>
              </a:ext>
            </a:extLst>
          </p:cNvPr>
          <p:cNvSpPr>
            <a:spLocks noGrp="1"/>
          </p:cNvSpPr>
          <p:nvPr>
            <p:ph type="body" sz="quarter" idx="21" hasCustomPrompt="1"/>
          </p:nvPr>
        </p:nvSpPr>
        <p:spPr>
          <a:xfrm>
            <a:off x="4405042" y="1522562"/>
            <a:ext cx="406138" cy="376640"/>
          </a:xfrm>
          <a:prstGeom prst="rect">
            <a:avLst/>
          </a:prstGeom>
          <a:solidFill>
            <a:schemeClr val="tx2"/>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None/>
              <a:defRPr b="1">
                <a:solidFill>
                  <a:schemeClr val="bg1"/>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2</a:t>
            </a:r>
          </a:p>
        </p:txBody>
      </p:sp>
      <p:sp>
        <p:nvSpPr>
          <p:cNvPr id="35" name="Text Placeholder 6">
            <a:extLst>
              <a:ext uri="{FF2B5EF4-FFF2-40B4-BE49-F238E27FC236}">
                <a16:creationId xmlns:a16="http://schemas.microsoft.com/office/drawing/2014/main" id="{BFF0CE41-6D72-AE54-1D3C-EFDCC8215A6F}"/>
              </a:ext>
            </a:extLst>
          </p:cNvPr>
          <p:cNvSpPr>
            <a:spLocks noGrp="1"/>
          </p:cNvSpPr>
          <p:nvPr>
            <p:ph type="body" sz="quarter" idx="22" hasCustomPrompt="1"/>
          </p:nvPr>
        </p:nvSpPr>
        <p:spPr>
          <a:xfrm>
            <a:off x="7067219" y="1522562"/>
            <a:ext cx="406138" cy="376640"/>
          </a:xfrm>
          <a:prstGeom prst="rect">
            <a:avLst/>
          </a:prstGeom>
          <a:solidFill>
            <a:schemeClr val="tx2"/>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None/>
              <a:defRPr b="1">
                <a:solidFill>
                  <a:schemeClr val="bg1"/>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3</a:t>
            </a:r>
          </a:p>
        </p:txBody>
      </p:sp>
      <p:sp>
        <p:nvSpPr>
          <p:cNvPr id="36" name="Text Placeholder 6">
            <a:extLst>
              <a:ext uri="{FF2B5EF4-FFF2-40B4-BE49-F238E27FC236}">
                <a16:creationId xmlns:a16="http://schemas.microsoft.com/office/drawing/2014/main" id="{AA780F27-BE1D-7B62-F021-3E02595D5E24}"/>
              </a:ext>
            </a:extLst>
          </p:cNvPr>
          <p:cNvSpPr>
            <a:spLocks noGrp="1"/>
          </p:cNvSpPr>
          <p:nvPr>
            <p:ph type="body" sz="quarter" idx="23" hasCustomPrompt="1"/>
          </p:nvPr>
        </p:nvSpPr>
        <p:spPr>
          <a:xfrm>
            <a:off x="9703353" y="1522562"/>
            <a:ext cx="406138" cy="376640"/>
          </a:xfrm>
          <a:prstGeom prst="rect">
            <a:avLst/>
          </a:prstGeom>
          <a:solidFill>
            <a:schemeClr val="tx2"/>
          </a:solidFill>
        </p:spPr>
        <p:txBody>
          <a:bodyPr lIns="91440" tIns="91440" rIns="91440" bIns="91440" anchor="ctr"/>
          <a:lstStyle>
            <a:lvl1pPr marL="0" indent="0" algn="ctr">
              <a:lnSpc>
                <a:spcPct val="80000"/>
              </a:lnSpc>
              <a:spcBef>
                <a:spcPts val="0"/>
              </a:spcBef>
              <a:spcAft>
                <a:spcPts val="0"/>
              </a:spcAft>
              <a:buFont typeface="Arial" panose="020B0604020202020204" pitchFamily="34" charset="0"/>
              <a:buNone/>
              <a:defRPr b="1">
                <a:solidFill>
                  <a:schemeClr val="bg1"/>
                </a:solidFill>
              </a:defRPr>
            </a:lvl1pPr>
            <a:lvl2pPr marL="0" indent="0" algn="ctr">
              <a:lnSpc>
                <a:spcPct val="90000"/>
              </a:lnSpc>
              <a:spcBef>
                <a:spcPts val="300"/>
              </a:spcBef>
              <a:spcAft>
                <a:spcPts val="0"/>
              </a:spcAft>
              <a:buFont typeface="Arial" panose="020B0604020202020204" pitchFamily="34" charset="0"/>
              <a:buNone/>
              <a:defRPr sz="1600"/>
            </a:lvl2pPr>
          </a:lstStyle>
          <a:p>
            <a:pPr lvl="0"/>
            <a:r>
              <a:rPr lang="en-US" dirty="0"/>
              <a:t>4</a:t>
            </a:r>
          </a:p>
        </p:txBody>
      </p:sp>
    </p:spTree>
    <p:extLst>
      <p:ext uri="{BB962C8B-B14F-4D97-AF65-F5344CB8AC3E}">
        <p14:creationId xmlns:p14="http://schemas.microsoft.com/office/powerpoint/2010/main" val="23674739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Quote">
    <p:bg>
      <p:bgRef idx="1001">
        <a:schemeClr val="bg2"/>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BCF20B5-6D56-4E36-EA5C-E0EF1A264F68}"/>
              </a:ext>
            </a:extLst>
          </p:cNvPr>
          <p:cNvGraphicFramePr>
            <a:graphicFrameLocks/>
          </p:cNvGraphicFramePr>
          <p:nvPr userDrawn="1">
            <p:custDataLst>
              <p:tags r:id="rId1"/>
            </p:custDataLst>
            <p:extLst>
              <p:ext uri="{D42A27DB-BD31-4B8C-83A1-F6EECF244321}">
                <p14:modId xmlns:p14="http://schemas.microsoft.com/office/powerpoint/2010/main" val="22021609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7" name="think-cell data - do not delete" hidden="1">
                        <a:extLst>
                          <a:ext uri="{FF2B5EF4-FFF2-40B4-BE49-F238E27FC236}">
                            <a16:creationId xmlns:a16="http://schemas.microsoft.com/office/drawing/2014/main" id="{BBCF20B5-6D56-4E36-EA5C-E0EF1A264F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F12AB2A-903E-A3F9-5983-BFF5B77D50EA}"/>
              </a:ext>
            </a:extLst>
          </p:cNvPr>
          <p:cNvSpPr>
            <a:spLocks noGrp="1"/>
          </p:cNvSpPr>
          <p:nvPr>
            <p:ph type="title"/>
          </p:nvPr>
        </p:nvSpPr>
        <p:spPr>
          <a:xfrm>
            <a:off x="1211238" y="3032168"/>
            <a:ext cx="7878974" cy="460254"/>
          </a:xfrm>
        </p:spPr>
        <p:txBody>
          <a:bodyPr vert="horz" rIns="0">
            <a:spAutoFit/>
          </a:bodyPr>
          <a:lstStyle>
            <a:lvl1pPr>
              <a:defRPr b="0">
                <a:solidFill>
                  <a:schemeClr val="tx1"/>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BA533195-2D52-4C97-7E5E-4EF85FFBE79D}"/>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53A72C0D-6211-785A-3865-931F920F652C}"/>
              </a:ext>
            </a:extLst>
          </p:cNvPr>
          <p:cNvSpPr>
            <a:spLocks noGrp="1"/>
          </p:cNvSpPr>
          <p:nvPr>
            <p:ph type="sldNum" sz="quarter" idx="11"/>
          </p:nvPr>
        </p:nvSpPr>
        <p:spPr/>
        <p:txBody>
          <a:bodyPr/>
          <a:lstStyle/>
          <a:p>
            <a:fld id="{9ABA6F8B-59A2-496C-8395-CDBB6248B164}" type="slidenum">
              <a:rPr lang="en-US" smtClean="0"/>
              <a:pPr/>
              <a:t>‹#›</a:t>
            </a:fld>
            <a:endParaRPr lang="en-US" sz="800"/>
          </a:p>
        </p:txBody>
      </p:sp>
      <p:pic>
        <p:nvPicPr>
          <p:cNvPr id="5" name="Graphic 4">
            <a:extLst>
              <a:ext uri="{FF2B5EF4-FFF2-40B4-BE49-F238E27FC236}">
                <a16:creationId xmlns:a16="http://schemas.microsoft.com/office/drawing/2014/main" id="{06B37479-38AE-6FE3-FB5D-12927C49A1A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211238" y="2582393"/>
            <a:ext cx="276225" cy="228600"/>
          </a:xfrm>
          <a:prstGeom prst="rect">
            <a:avLst/>
          </a:prstGeom>
        </p:spPr>
      </p:pic>
      <p:sp>
        <p:nvSpPr>
          <p:cNvPr id="9" name="Text Placeholder 16">
            <a:extLst>
              <a:ext uri="{FF2B5EF4-FFF2-40B4-BE49-F238E27FC236}">
                <a16:creationId xmlns:a16="http://schemas.microsoft.com/office/drawing/2014/main" id="{9F35B656-0D29-BCD7-3043-BC5C706F2917}"/>
              </a:ext>
            </a:extLst>
          </p:cNvPr>
          <p:cNvSpPr>
            <a:spLocks noGrp="1"/>
          </p:cNvSpPr>
          <p:nvPr>
            <p:ph type="body" sz="quarter" idx="14" hasCustomPrompt="1"/>
          </p:nvPr>
        </p:nvSpPr>
        <p:spPr>
          <a:xfrm>
            <a:off x="1211261" y="4913166"/>
            <a:ext cx="6158231" cy="368300"/>
          </a:xfrm>
        </p:spPr>
        <p:txBody>
          <a:bodyPr/>
          <a:lstStyle>
            <a:lvl1pPr marL="0" indent="0">
              <a:spcBef>
                <a:spcPts val="0"/>
              </a:spcBef>
              <a:spcAft>
                <a:spcPts val="0"/>
              </a:spcAft>
              <a:buFont typeface="Arial" panose="020B0604020202020204" pitchFamily="34" charset="0"/>
              <a:buChar char="​"/>
              <a:defRPr sz="1600" b="1">
                <a:solidFill>
                  <a:schemeClr val="tx1"/>
                </a:solidFill>
              </a:defRPr>
            </a:lvl1pPr>
            <a:lvl2pPr marL="0" indent="0">
              <a:spcBef>
                <a:spcPts val="0"/>
              </a:spcBef>
              <a:spcAft>
                <a:spcPts val="0"/>
              </a:spcAft>
              <a:buFont typeface="Arial" panose="020B0604020202020204" pitchFamily="34" charset="0"/>
              <a:buChar char="​"/>
              <a:defRPr sz="1000" b="0" cap="all" baseline="0">
                <a:solidFill>
                  <a:schemeClr val="tx1"/>
                </a:solidFill>
              </a:defRPr>
            </a:lvl2pPr>
            <a:lvl3pPr marL="0" indent="0">
              <a:spcBef>
                <a:spcPts val="0"/>
              </a:spcBef>
              <a:spcAft>
                <a:spcPts val="0"/>
              </a:spcAft>
              <a:buFont typeface="Arial" panose="020B0604020202020204" pitchFamily="34" charset="0"/>
              <a:buChar char="​"/>
              <a:defRPr sz="900">
                <a:latin typeface="+mn-lt"/>
              </a:defRPr>
            </a:lvl3pPr>
            <a:lvl4pPr marL="0" indent="0">
              <a:spcBef>
                <a:spcPts val="0"/>
              </a:spcBef>
              <a:spcAft>
                <a:spcPts val="0"/>
              </a:spcAft>
              <a:buFont typeface="Arial" panose="020B0604020202020204" pitchFamily="34" charset="0"/>
              <a:buChar char="​"/>
              <a:defRPr sz="900">
                <a:latin typeface="+mn-lt"/>
              </a:defRPr>
            </a:lvl4pPr>
            <a:lvl5pPr marL="0" indent="0">
              <a:spcBef>
                <a:spcPts val="0"/>
              </a:spcBef>
              <a:spcAft>
                <a:spcPts val="0"/>
              </a:spcAft>
              <a:buFont typeface="Arial" panose="020B0604020202020204" pitchFamily="34" charset="0"/>
              <a:buChar char="​"/>
              <a:defRPr sz="900">
                <a:latin typeface="+mn-lt"/>
              </a:defRPr>
            </a:lvl5pPr>
          </a:lstStyle>
          <a:p>
            <a:pPr lvl="0"/>
            <a:r>
              <a:rPr lang="en-US" dirty="0"/>
              <a:t>Quote attribution. Return and tab 1x for attribution role/title style.</a:t>
            </a:r>
          </a:p>
          <a:p>
            <a:pPr lvl="1"/>
            <a:r>
              <a:rPr lang="en-US" dirty="0"/>
              <a:t>Second level</a:t>
            </a:r>
          </a:p>
        </p:txBody>
      </p:sp>
      <p:pic>
        <p:nvPicPr>
          <p:cNvPr id="6" name="Graphic 5">
            <a:extLst>
              <a:ext uri="{FF2B5EF4-FFF2-40B4-BE49-F238E27FC236}">
                <a16:creationId xmlns:a16="http://schemas.microsoft.com/office/drawing/2014/main" id="{7ADA43B5-E176-D978-6F41-22E6D1A34775}"/>
              </a:ext>
            </a:extLst>
          </p:cNvPr>
          <p:cNvPicPr>
            <a:picLocks noChangeAspect="1"/>
          </p:cNvPicPr>
          <p:nvPr userDrawn="1"/>
        </p:nvPicPr>
        <p:blipFill>
          <a:blip>
            <a:extLst>
              <a:ext uri="{96DAC541-7B7A-43D3-8B79-37D633B846F1}">
                <asvg:svgBlip xmlns:asvg="http://schemas.microsoft.com/office/drawing/2016/SVG/main" r:embed="rId6"/>
              </a:ext>
            </a:extLst>
          </a:blip>
          <a:srcRect l="-8586" t="1215" r="18971" b="1353"/>
          <a:stretch>
            <a:fillRect/>
          </a:stretch>
        </p:blipFill>
        <p:spPr>
          <a:xfrm>
            <a:off x="5977719" y="0"/>
            <a:ext cx="6214281" cy="6858000"/>
          </a:xfrm>
          <a:prstGeom prst="rect">
            <a:avLst/>
          </a:prstGeom>
        </p:spPr>
      </p:pic>
      <p:sp>
        <p:nvSpPr>
          <p:cNvPr id="8" name="Freeform: Shape 7">
            <a:extLst>
              <a:ext uri="{FF2B5EF4-FFF2-40B4-BE49-F238E27FC236}">
                <a16:creationId xmlns:a16="http://schemas.microsoft.com/office/drawing/2014/main" id="{24B5B28D-5BCF-48A1-308A-31DD96495077}"/>
              </a:ext>
            </a:extLst>
          </p:cNvPr>
          <p:cNvSpPr/>
          <p:nvPr userDrawn="1"/>
        </p:nvSpPr>
        <p:spPr>
          <a:xfrm>
            <a:off x="0" y="1301691"/>
            <a:ext cx="12214746"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1CDA1ED-340B-25EF-2F57-15EA0C19174E}"/>
              </a:ext>
            </a:extLst>
          </p:cNvPr>
          <p:cNvPicPr>
            <a:picLocks noChangeAspect="1"/>
          </p:cNvPicPr>
          <p:nvPr userDrawn="1"/>
        </p:nvPicPr>
        <p:blipFill rotWithShape="1">
          <a:blip r:embed="rId7">
            <a:extLst>
              <a:ext uri="{28A0092B-C50C-407E-A947-70E740481C1C}">
                <a14:useLocalDpi xmlns:a14="http://schemas.microsoft.com/office/drawing/2010/main" val="0"/>
              </a:ext>
            </a:extLst>
          </a:blip>
          <a:srcRect t="-1517" b="-1517"/>
          <a:stretch>
            <a:fillRect/>
          </a:stretch>
        </p:blipFill>
        <p:spPr>
          <a:xfrm>
            <a:off x="278359" y="6392951"/>
            <a:ext cx="1119412" cy="291922"/>
          </a:xfrm>
          <a:prstGeom prst="rect">
            <a:avLst/>
          </a:prstGeom>
        </p:spPr>
      </p:pic>
    </p:spTree>
    <p:extLst>
      <p:ext uri="{BB962C8B-B14F-4D97-AF65-F5344CB8AC3E}">
        <p14:creationId xmlns:p14="http://schemas.microsoft.com/office/powerpoint/2010/main" val="519813020"/>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 Printer Friendly">
    <p:bg>
      <p:bgRef idx="1001">
        <a:schemeClr val="bg1"/>
      </p:bgRef>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BCF20B5-6D56-4E36-EA5C-E0EF1A264F68}"/>
              </a:ext>
            </a:extLst>
          </p:cNvPr>
          <p:cNvGraphicFramePr>
            <a:graphicFrameLocks/>
          </p:cNvGraphicFramePr>
          <p:nvPr userDrawn="1">
            <p:custDataLst>
              <p:tags r:id="rId1"/>
            </p:custDataLst>
            <p:extLst>
              <p:ext uri="{D42A27DB-BD31-4B8C-83A1-F6EECF244321}">
                <p14:modId xmlns:p14="http://schemas.microsoft.com/office/powerpoint/2010/main" val="22021609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7" name="think-cell data - do not delete" hidden="1">
                        <a:extLst>
                          <a:ext uri="{FF2B5EF4-FFF2-40B4-BE49-F238E27FC236}">
                            <a16:creationId xmlns:a16="http://schemas.microsoft.com/office/drawing/2014/main" id="{BBCF20B5-6D56-4E36-EA5C-E0EF1A264F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F12AB2A-903E-A3F9-5983-BFF5B77D50EA}"/>
              </a:ext>
            </a:extLst>
          </p:cNvPr>
          <p:cNvSpPr>
            <a:spLocks noGrp="1"/>
          </p:cNvSpPr>
          <p:nvPr>
            <p:ph type="title"/>
          </p:nvPr>
        </p:nvSpPr>
        <p:spPr>
          <a:xfrm>
            <a:off x="1211238" y="3032168"/>
            <a:ext cx="7878974" cy="460254"/>
          </a:xfrm>
        </p:spPr>
        <p:txBody>
          <a:bodyPr vert="horz" rIns="0">
            <a:spAutoFit/>
          </a:bodyPr>
          <a:lstStyle>
            <a:lvl1pPr>
              <a:defRPr b="0">
                <a:solidFill>
                  <a:schemeClr val="tx2"/>
                </a:solidFill>
              </a:defRPr>
            </a:lvl1p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BA533195-2D52-4C97-7E5E-4EF85FFBE79D}"/>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53A72C0D-6211-785A-3865-931F920F652C}"/>
              </a:ext>
            </a:extLst>
          </p:cNvPr>
          <p:cNvSpPr>
            <a:spLocks noGrp="1"/>
          </p:cNvSpPr>
          <p:nvPr>
            <p:ph type="sldNum" sz="quarter" idx="11"/>
          </p:nvPr>
        </p:nvSpPr>
        <p:spPr/>
        <p:txBody>
          <a:bodyPr/>
          <a:lstStyle/>
          <a:p>
            <a:fld id="{9ABA6F8B-59A2-496C-8395-CDBB6248B164}" type="slidenum">
              <a:rPr lang="en-US" smtClean="0"/>
              <a:pPr/>
              <a:t>‹#›</a:t>
            </a:fld>
            <a:endParaRPr lang="en-US" sz="800"/>
          </a:p>
        </p:txBody>
      </p:sp>
      <p:pic>
        <p:nvPicPr>
          <p:cNvPr id="5" name="Graphic 4">
            <a:extLst>
              <a:ext uri="{FF2B5EF4-FFF2-40B4-BE49-F238E27FC236}">
                <a16:creationId xmlns:a16="http://schemas.microsoft.com/office/drawing/2014/main" id="{06B37479-38AE-6FE3-FB5D-12927C49A1A6}"/>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1211238" y="2582393"/>
            <a:ext cx="276225" cy="228600"/>
          </a:xfrm>
          <a:prstGeom prst="rect">
            <a:avLst/>
          </a:prstGeom>
        </p:spPr>
      </p:pic>
      <p:sp>
        <p:nvSpPr>
          <p:cNvPr id="9" name="Text Placeholder 16">
            <a:extLst>
              <a:ext uri="{FF2B5EF4-FFF2-40B4-BE49-F238E27FC236}">
                <a16:creationId xmlns:a16="http://schemas.microsoft.com/office/drawing/2014/main" id="{9F35B656-0D29-BCD7-3043-BC5C706F2917}"/>
              </a:ext>
            </a:extLst>
          </p:cNvPr>
          <p:cNvSpPr>
            <a:spLocks noGrp="1"/>
          </p:cNvSpPr>
          <p:nvPr>
            <p:ph type="body" sz="quarter" idx="14" hasCustomPrompt="1"/>
          </p:nvPr>
        </p:nvSpPr>
        <p:spPr>
          <a:xfrm>
            <a:off x="1211261" y="4913166"/>
            <a:ext cx="6158231" cy="368300"/>
          </a:xfrm>
        </p:spPr>
        <p:txBody>
          <a:bodyPr/>
          <a:lstStyle>
            <a:lvl1pPr marL="0" indent="0">
              <a:spcBef>
                <a:spcPts val="0"/>
              </a:spcBef>
              <a:spcAft>
                <a:spcPts val="0"/>
              </a:spcAft>
              <a:buFont typeface="Arial" panose="020B0604020202020204" pitchFamily="34" charset="0"/>
              <a:buChar char="​"/>
              <a:defRPr sz="1600" b="1">
                <a:solidFill>
                  <a:schemeClr val="tx2"/>
                </a:solidFill>
              </a:defRPr>
            </a:lvl1pPr>
            <a:lvl2pPr marL="0" indent="0">
              <a:spcBef>
                <a:spcPts val="0"/>
              </a:spcBef>
              <a:spcAft>
                <a:spcPts val="0"/>
              </a:spcAft>
              <a:buFont typeface="Arial" panose="020B0604020202020204" pitchFamily="34" charset="0"/>
              <a:buChar char="​"/>
              <a:defRPr sz="1000" b="0" cap="all" baseline="0">
                <a:solidFill>
                  <a:schemeClr val="tx2"/>
                </a:solidFill>
              </a:defRPr>
            </a:lvl2pPr>
            <a:lvl3pPr marL="0" indent="0">
              <a:spcBef>
                <a:spcPts val="0"/>
              </a:spcBef>
              <a:spcAft>
                <a:spcPts val="0"/>
              </a:spcAft>
              <a:buFont typeface="Arial" panose="020B0604020202020204" pitchFamily="34" charset="0"/>
              <a:buChar char="​"/>
              <a:defRPr sz="900">
                <a:latin typeface="+mn-lt"/>
              </a:defRPr>
            </a:lvl3pPr>
            <a:lvl4pPr marL="0" indent="0">
              <a:spcBef>
                <a:spcPts val="0"/>
              </a:spcBef>
              <a:spcAft>
                <a:spcPts val="0"/>
              </a:spcAft>
              <a:buFont typeface="Arial" panose="020B0604020202020204" pitchFamily="34" charset="0"/>
              <a:buChar char="​"/>
              <a:defRPr sz="900">
                <a:latin typeface="+mn-lt"/>
              </a:defRPr>
            </a:lvl4pPr>
            <a:lvl5pPr marL="0" indent="0">
              <a:spcBef>
                <a:spcPts val="0"/>
              </a:spcBef>
              <a:spcAft>
                <a:spcPts val="0"/>
              </a:spcAft>
              <a:buFont typeface="Arial" panose="020B0604020202020204" pitchFamily="34" charset="0"/>
              <a:buChar char="​"/>
              <a:defRPr sz="900">
                <a:latin typeface="+mn-lt"/>
              </a:defRPr>
            </a:lvl5pPr>
          </a:lstStyle>
          <a:p>
            <a:pPr lvl="0"/>
            <a:r>
              <a:rPr lang="en-US" dirty="0"/>
              <a:t>Quote attribution. Return and tab 1x for attribution role/title style.</a:t>
            </a:r>
          </a:p>
          <a:p>
            <a:pPr lvl="1"/>
            <a:r>
              <a:rPr lang="en-US" dirty="0"/>
              <a:t>Second level</a:t>
            </a:r>
          </a:p>
        </p:txBody>
      </p:sp>
      <p:pic>
        <p:nvPicPr>
          <p:cNvPr id="6" name="Graphic 5">
            <a:extLst>
              <a:ext uri="{FF2B5EF4-FFF2-40B4-BE49-F238E27FC236}">
                <a16:creationId xmlns:a16="http://schemas.microsoft.com/office/drawing/2014/main" id="{7ADA43B5-E176-D978-6F41-22E6D1A34775}"/>
              </a:ext>
            </a:extLst>
          </p:cNvPr>
          <p:cNvPicPr>
            <a:picLocks noChangeAspect="1"/>
          </p:cNvPicPr>
          <p:nvPr userDrawn="1"/>
        </p:nvPicPr>
        <p:blipFill>
          <a:blip>
            <a:extLst>
              <a:ext uri="{96DAC541-7B7A-43D3-8B79-37D633B846F1}">
                <asvg:svgBlip xmlns:asvg="http://schemas.microsoft.com/office/drawing/2016/SVG/main" r:embed="rId6"/>
              </a:ext>
            </a:extLst>
          </a:blip>
          <a:srcRect l="-8586" t="1215" r="18971" b="1353"/>
          <a:stretch>
            <a:fillRect/>
          </a:stretch>
        </p:blipFill>
        <p:spPr>
          <a:xfrm>
            <a:off x="5977719" y="0"/>
            <a:ext cx="6214281" cy="6858000"/>
          </a:xfrm>
          <a:prstGeom prst="rect">
            <a:avLst/>
          </a:prstGeom>
        </p:spPr>
      </p:pic>
      <p:sp>
        <p:nvSpPr>
          <p:cNvPr id="8" name="Freeform: Shape 7">
            <a:extLst>
              <a:ext uri="{FF2B5EF4-FFF2-40B4-BE49-F238E27FC236}">
                <a16:creationId xmlns:a16="http://schemas.microsoft.com/office/drawing/2014/main" id="{CADC540F-BFC9-124B-B49F-4B0340142ADC}"/>
              </a:ext>
            </a:extLst>
          </p:cNvPr>
          <p:cNvSpPr/>
          <p:nvPr userDrawn="1"/>
        </p:nvSpPr>
        <p:spPr>
          <a:xfrm>
            <a:off x="0" y="1301691"/>
            <a:ext cx="12214746" cy="619466"/>
          </a:xfrm>
          <a:custGeom>
            <a:avLst/>
            <a:gdLst>
              <a:gd name="csX0" fmla="*/ 0 w 12214746"/>
              <a:gd name="csY0" fmla="*/ 334370 h 614149"/>
              <a:gd name="csX1" fmla="*/ 1692322 w 12214746"/>
              <a:gd name="csY1" fmla="*/ 614149 h 614149"/>
              <a:gd name="csX2" fmla="*/ 12214746 w 12214746"/>
              <a:gd name="csY2" fmla="*/ 0 h 614149"/>
              <a:gd name="csX0" fmla="*/ 0 w 12214746"/>
              <a:gd name="csY0" fmla="*/ 334370 h 619466"/>
              <a:gd name="csX1" fmla="*/ 1819913 w 12214746"/>
              <a:gd name="csY1" fmla="*/ 619466 h 619466"/>
              <a:gd name="csX2" fmla="*/ 12214746 w 12214746"/>
              <a:gd name="csY2" fmla="*/ 0 h 619466"/>
            </a:gdLst>
            <a:ahLst/>
            <a:cxnLst>
              <a:cxn ang="0">
                <a:pos x="csX0" y="csY0"/>
              </a:cxn>
              <a:cxn ang="0">
                <a:pos x="csX1" y="csY1"/>
              </a:cxn>
              <a:cxn ang="0">
                <a:pos x="csX2" y="csY2"/>
              </a:cxn>
            </a:cxnLst>
            <a:rect l="l" t="t" r="r" b="b"/>
            <a:pathLst>
              <a:path w="12214746" h="619466">
                <a:moveTo>
                  <a:pt x="0" y="334370"/>
                </a:moveTo>
                <a:lnTo>
                  <a:pt x="1819913" y="619466"/>
                </a:lnTo>
                <a:lnTo>
                  <a:pt x="12214746" y="0"/>
                </a:lnTo>
              </a:path>
            </a:pathLst>
          </a:custGeom>
          <a:noFill/>
          <a:ln w="127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253500"/>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Statement">
    <p:bg>
      <p:bgRef idx="1001">
        <a:schemeClr val="bg2"/>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D1C963C4-1925-90E7-1DB7-D11362AF981F}"/>
              </a:ext>
            </a:extLst>
          </p:cNvPr>
          <p:cNvGraphicFramePr>
            <a:graphicFrameLocks/>
          </p:cNvGraphicFramePr>
          <p:nvPr userDrawn="1">
            <p:custDataLst>
              <p:tags r:id="rId1"/>
            </p:custDataLst>
            <p:extLst>
              <p:ext uri="{D42A27DB-BD31-4B8C-83A1-F6EECF244321}">
                <p14:modId xmlns:p14="http://schemas.microsoft.com/office/powerpoint/2010/main" val="1074845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9" name="think-cell data - do not delete" hidden="1">
                        <a:extLst>
                          <a:ext uri="{FF2B5EF4-FFF2-40B4-BE49-F238E27FC236}">
                            <a16:creationId xmlns:a16="http://schemas.microsoft.com/office/drawing/2014/main" id="{D1C963C4-1925-90E7-1DB7-D11362AF98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8" name="Freeform: Shape 17">
            <a:extLst>
              <a:ext uri="{FF2B5EF4-FFF2-40B4-BE49-F238E27FC236}">
                <a16:creationId xmlns:a16="http://schemas.microsoft.com/office/drawing/2014/main" id="{CA29D914-6551-9627-1458-08EDB6EA8F95}"/>
              </a:ext>
            </a:extLst>
          </p:cNvPr>
          <p:cNvSpPr/>
          <p:nvPr userDrawn="1"/>
        </p:nvSpPr>
        <p:spPr>
          <a:xfrm>
            <a:off x="0" y="-1"/>
            <a:ext cx="12202166" cy="4954918"/>
          </a:xfrm>
          <a:custGeom>
            <a:avLst/>
            <a:gdLst>
              <a:gd name="csX0" fmla="*/ 0 w 12202166"/>
              <a:gd name="csY0" fmla="*/ 0 h 4954918"/>
              <a:gd name="csX1" fmla="*/ 12192000 w 12202166"/>
              <a:gd name="csY1" fmla="*/ 0 h 4954918"/>
              <a:gd name="csX2" fmla="*/ 12192000 w 12202166"/>
              <a:gd name="csY2" fmla="*/ 1525917 h 4954918"/>
              <a:gd name="csX3" fmla="*/ 12192000 w 12202166"/>
              <a:gd name="csY3" fmla="*/ 1751106 h 4954918"/>
              <a:gd name="csX4" fmla="*/ 12192000 w 12202166"/>
              <a:gd name="csY4" fmla="*/ 2863092 h 4954918"/>
              <a:gd name="csX5" fmla="*/ 12198350 w 12202166"/>
              <a:gd name="csY5" fmla="*/ 2863092 h 4954918"/>
              <a:gd name="csX6" fmla="*/ 12198350 w 12202166"/>
              <a:gd name="csY6" fmla="*/ 3863167 h 4954918"/>
              <a:gd name="csX7" fmla="*/ 12192000 w 12202166"/>
              <a:gd name="csY7" fmla="*/ 3863167 h 4954918"/>
              <a:gd name="csX8" fmla="*/ 12192000 w 12202166"/>
              <a:gd name="csY8" fmla="*/ 3865888 h 4954918"/>
              <a:gd name="csX9" fmla="*/ 12198351 w 12202166"/>
              <a:gd name="csY9" fmla="*/ 3865893 h 4954918"/>
              <a:gd name="csX10" fmla="*/ 12198351 w 12202166"/>
              <a:gd name="csY10" fmla="*/ 4659643 h 4954918"/>
              <a:gd name="csX11" fmla="*/ 10382251 w 12202166"/>
              <a:gd name="csY11" fmla="*/ 4954918 h 4954918"/>
              <a:gd name="csX12" fmla="*/ 1 w 12202166"/>
              <a:gd name="csY12" fmla="*/ 4351668 h 4954918"/>
              <a:gd name="csX13" fmla="*/ 1 w 12202166"/>
              <a:gd name="csY13" fmla="*/ 3967526 h 4954918"/>
              <a:gd name="csX14" fmla="*/ 0 w 12202166"/>
              <a:gd name="csY14" fmla="*/ 3967526 h 4954918"/>
              <a:gd name="csX15" fmla="*/ 0 w 12202166"/>
              <a:gd name="csY15" fmla="*/ 3863167 h 4954918"/>
              <a:gd name="csX16" fmla="*/ 0 w 12202166"/>
              <a:gd name="csY16" fmla="*/ 2863092 h 4954918"/>
              <a:gd name="csX17" fmla="*/ 0 w 12202166"/>
              <a:gd name="csY17" fmla="*/ 1751106 h 4954918"/>
              <a:gd name="csX18" fmla="*/ 0 w 12202166"/>
              <a:gd name="csY18" fmla="*/ 1525917 h 49549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2202166" h="4954918">
                <a:moveTo>
                  <a:pt x="0" y="0"/>
                </a:moveTo>
                <a:lnTo>
                  <a:pt x="12192000" y="0"/>
                </a:lnTo>
                <a:lnTo>
                  <a:pt x="12192000" y="1525917"/>
                </a:lnTo>
                <a:lnTo>
                  <a:pt x="12192000" y="1751106"/>
                </a:lnTo>
                <a:lnTo>
                  <a:pt x="12192000" y="2863092"/>
                </a:lnTo>
                <a:lnTo>
                  <a:pt x="12198350" y="2863092"/>
                </a:lnTo>
                <a:lnTo>
                  <a:pt x="12198350" y="3863167"/>
                </a:lnTo>
                <a:lnTo>
                  <a:pt x="12192000" y="3863167"/>
                </a:lnTo>
                <a:lnTo>
                  <a:pt x="12192000" y="3865888"/>
                </a:lnTo>
                <a:lnTo>
                  <a:pt x="12198351" y="3865893"/>
                </a:lnTo>
                <a:cubicBezTo>
                  <a:pt x="12200468" y="4189743"/>
                  <a:pt x="12205759" y="4323093"/>
                  <a:pt x="12198351" y="4659643"/>
                </a:cubicBezTo>
                <a:lnTo>
                  <a:pt x="10382251" y="4954918"/>
                </a:lnTo>
                <a:lnTo>
                  <a:pt x="1" y="4351668"/>
                </a:lnTo>
                <a:lnTo>
                  <a:pt x="1" y="3967526"/>
                </a:lnTo>
                <a:lnTo>
                  <a:pt x="0" y="3967526"/>
                </a:lnTo>
                <a:lnTo>
                  <a:pt x="0" y="3863167"/>
                </a:lnTo>
                <a:lnTo>
                  <a:pt x="0" y="2863092"/>
                </a:lnTo>
                <a:lnTo>
                  <a:pt x="0" y="1751106"/>
                </a:lnTo>
                <a:lnTo>
                  <a:pt x="0" y="1525917"/>
                </a:lnTo>
                <a:close/>
              </a:path>
            </a:pathLst>
          </a:custGeom>
          <a:solidFill>
            <a:schemeClr val="bg2">
              <a:lumMod val="75000"/>
              <a:alpha val="5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CAF1C9F-8812-98A6-4851-16C6407AB24B}"/>
              </a:ext>
            </a:extLst>
          </p:cNvPr>
          <p:cNvSpPr>
            <a:spLocks noGrp="1"/>
          </p:cNvSpPr>
          <p:nvPr>
            <p:ph type="title"/>
          </p:nvPr>
        </p:nvSpPr>
        <p:spPr>
          <a:xfrm>
            <a:off x="5164835" y="3429000"/>
            <a:ext cx="5168484" cy="903452"/>
          </a:xfrm>
        </p:spPr>
        <p:txBody>
          <a:bodyPr vert="horz" wrap="square" rIns="0" anchor="b">
            <a:spAutoFit/>
          </a:bodyPr>
          <a:lstStyle/>
          <a:p>
            <a:r>
              <a:rPr lang="en-US"/>
              <a:t>Click to edit Master title style</a:t>
            </a:r>
            <a:endParaRPr lang="en-US" dirty="0"/>
          </a:p>
        </p:txBody>
      </p:sp>
      <p:sp>
        <p:nvSpPr>
          <p:cNvPr id="3" name="Footer Placeholder 2">
            <a:extLst>
              <a:ext uri="{FF2B5EF4-FFF2-40B4-BE49-F238E27FC236}">
                <a16:creationId xmlns:a16="http://schemas.microsoft.com/office/drawing/2014/main" id="{6B93A3B2-6FE6-16CC-642E-C7CB158B65E9}"/>
              </a:ext>
            </a:extLst>
          </p:cNvPr>
          <p:cNvSpPr>
            <a:spLocks noGrp="1"/>
          </p:cNvSpPr>
          <p:nvPr>
            <p:ph type="ftr" sz="quarter" idx="10"/>
          </p:nvPr>
        </p:nvSpPr>
        <p:spPr>
          <a:xfrm>
            <a:off x="1676130" y="6298546"/>
            <a:ext cx="9677670" cy="296698"/>
          </a:xfrm>
        </p:spPr>
        <p:txBody>
          <a:bodyPr/>
          <a:lstStyle/>
          <a:p>
            <a:endParaRPr lang="en-US" sz="800" dirty="0"/>
          </a:p>
        </p:txBody>
      </p:sp>
      <p:sp>
        <p:nvSpPr>
          <p:cNvPr id="4" name="Slide Number Placeholder 3">
            <a:extLst>
              <a:ext uri="{FF2B5EF4-FFF2-40B4-BE49-F238E27FC236}">
                <a16:creationId xmlns:a16="http://schemas.microsoft.com/office/drawing/2014/main" id="{8D522118-5B0D-4E73-30A3-317D1F068DED}"/>
              </a:ext>
            </a:extLst>
          </p:cNvPr>
          <p:cNvSpPr>
            <a:spLocks noGrp="1"/>
          </p:cNvSpPr>
          <p:nvPr>
            <p:ph type="sldNum" sz="quarter" idx="11"/>
          </p:nvPr>
        </p:nvSpPr>
        <p:spPr/>
        <p:txBody>
          <a:bodyPr/>
          <a:lstStyle/>
          <a:p>
            <a:fld id="{9ABA6F8B-59A2-496C-8395-CDBB6248B164}" type="slidenum">
              <a:rPr lang="en-US" smtClean="0"/>
              <a:pPr/>
              <a:t>‹#›</a:t>
            </a:fld>
            <a:endParaRPr lang="en-US" sz="800"/>
          </a:p>
        </p:txBody>
      </p:sp>
      <p:sp>
        <p:nvSpPr>
          <p:cNvPr id="13" name="Text Placeholder 13">
            <a:extLst>
              <a:ext uri="{FF2B5EF4-FFF2-40B4-BE49-F238E27FC236}">
                <a16:creationId xmlns:a16="http://schemas.microsoft.com/office/drawing/2014/main" id="{5F256B48-6B41-3AEB-B87D-C79918720106}"/>
              </a:ext>
            </a:extLst>
          </p:cNvPr>
          <p:cNvSpPr>
            <a:spLocks noGrp="1"/>
          </p:cNvSpPr>
          <p:nvPr>
            <p:ph type="body" sz="quarter" idx="13" hasCustomPrompt="1"/>
          </p:nvPr>
        </p:nvSpPr>
        <p:spPr>
          <a:xfrm>
            <a:off x="5164834" y="5193067"/>
            <a:ext cx="5240202" cy="519205"/>
          </a:xfrm>
        </p:spPr>
        <p:txBody>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None/>
              <a:tabLst/>
              <a:defRPr sz="1400" b="1">
                <a:solidFill>
                  <a:schemeClr val="accent5"/>
                </a:solidFill>
              </a:defRPr>
            </a:lvl1pPr>
            <a:lvl2pPr marL="0" indent="0">
              <a:spcBef>
                <a:spcPts val="0"/>
              </a:spcBef>
              <a:spcAft>
                <a:spcPts val="0"/>
              </a:spcAft>
              <a:buFont typeface="Arial" panose="020B0604020202020204" pitchFamily="34" charset="0"/>
              <a:buChar char="​"/>
              <a:defRPr sz="1100" b="0">
                <a:solidFill>
                  <a:schemeClr val="accent5"/>
                </a:solidFill>
              </a:defRPr>
            </a:lvl2pPr>
          </a:lstStyle>
          <a:p>
            <a:pPr marL="0" marR="0" lvl="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Char char="​"/>
              <a:tabLst/>
              <a:defRPr/>
            </a:pPr>
            <a:r>
              <a:rPr lang="en-US" dirty="0"/>
              <a:t>Optional second line. Return and tab 1x for sub-style.</a:t>
            </a:r>
          </a:p>
          <a:p>
            <a:pPr lvl="1"/>
            <a:r>
              <a:rPr lang="en-US" dirty="0"/>
              <a:t>Substyle </a:t>
            </a:r>
          </a:p>
        </p:txBody>
      </p:sp>
      <p:pic>
        <p:nvPicPr>
          <p:cNvPr id="5" name="Graphic 4">
            <a:extLst>
              <a:ext uri="{FF2B5EF4-FFF2-40B4-BE49-F238E27FC236}">
                <a16:creationId xmlns:a16="http://schemas.microsoft.com/office/drawing/2014/main" id="{DE8757A6-090F-FCBD-1E9A-30E86276E8FC}"/>
              </a:ext>
            </a:extLst>
          </p:cNvPr>
          <p:cNvPicPr>
            <a:picLocks noChangeAspect="1"/>
          </p:cNvPicPr>
          <p:nvPr userDrawn="1"/>
        </p:nvPicPr>
        <p:blipFill>
          <a:blip>
            <a:extLst>
              <a:ext uri="{96DAC541-7B7A-43D3-8B79-37D633B846F1}">
                <asvg:svgBlip xmlns:asvg="http://schemas.microsoft.com/office/drawing/2016/SVG/main" r:embed="rId5"/>
              </a:ext>
            </a:extLst>
          </a:blip>
          <a:srcRect l="9405" t="1215" r="-3991" b="-778"/>
          <a:stretch>
            <a:fillRect/>
          </a:stretch>
        </p:blipFill>
        <p:spPr>
          <a:xfrm>
            <a:off x="0" y="-301897"/>
            <a:ext cx="6316222" cy="6748792"/>
          </a:xfrm>
          <a:prstGeom prst="rect">
            <a:avLst/>
          </a:prstGeom>
        </p:spPr>
      </p:pic>
      <p:pic>
        <p:nvPicPr>
          <p:cNvPr id="6" name="Picture 5">
            <a:extLst>
              <a:ext uri="{FF2B5EF4-FFF2-40B4-BE49-F238E27FC236}">
                <a16:creationId xmlns:a16="http://schemas.microsoft.com/office/drawing/2014/main" id="{63230F78-71EF-2A62-591B-85DC54C42246}"/>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1517" b="-1517"/>
          <a:stretch>
            <a:fillRect/>
          </a:stretch>
        </p:blipFill>
        <p:spPr>
          <a:xfrm>
            <a:off x="278359" y="6392951"/>
            <a:ext cx="1119412" cy="291922"/>
          </a:xfrm>
          <a:prstGeom prst="rect">
            <a:avLst/>
          </a:prstGeom>
        </p:spPr>
      </p:pic>
    </p:spTree>
    <p:extLst>
      <p:ext uri="{BB962C8B-B14F-4D97-AF65-F5344CB8AC3E}">
        <p14:creationId xmlns:p14="http://schemas.microsoft.com/office/powerpoint/2010/main" val="1605707284"/>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Statement - Printer Friendly">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D1C963C4-1925-90E7-1DB7-D11362AF981F}"/>
              </a:ext>
            </a:extLst>
          </p:cNvPr>
          <p:cNvGraphicFramePr>
            <a:graphicFrameLocks/>
          </p:cNvGraphicFramePr>
          <p:nvPr userDrawn="1">
            <p:custDataLst>
              <p:tags r:id="rId1"/>
            </p:custDataLst>
            <p:extLst>
              <p:ext uri="{D42A27DB-BD31-4B8C-83A1-F6EECF244321}">
                <p14:modId xmlns:p14="http://schemas.microsoft.com/office/powerpoint/2010/main" val="305967542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9" name="think-cell data - do not delete" hidden="1">
                        <a:extLst>
                          <a:ext uri="{FF2B5EF4-FFF2-40B4-BE49-F238E27FC236}">
                            <a16:creationId xmlns:a16="http://schemas.microsoft.com/office/drawing/2014/main" id="{D1C963C4-1925-90E7-1DB7-D11362AF98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6B93A3B2-6FE6-16CC-642E-C7CB158B65E9}"/>
              </a:ext>
            </a:extLst>
          </p:cNvPr>
          <p:cNvSpPr>
            <a:spLocks noGrp="1"/>
          </p:cNvSpPr>
          <p:nvPr>
            <p:ph type="ftr" sz="quarter" idx="10"/>
          </p:nvPr>
        </p:nvSpPr>
        <p:spPr>
          <a:xfrm>
            <a:off x="333955" y="6298546"/>
            <a:ext cx="11019845" cy="296698"/>
          </a:xfrm>
        </p:spPr>
        <p:txBody>
          <a:bodyPr/>
          <a:lstStyle/>
          <a:p>
            <a:endParaRPr lang="en-US" sz="800" dirty="0"/>
          </a:p>
        </p:txBody>
      </p:sp>
      <p:sp>
        <p:nvSpPr>
          <p:cNvPr id="4" name="Slide Number Placeholder 3">
            <a:extLst>
              <a:ext uri="{FF2B5EF4-FFF2-40B4-BE49-F238E27FC236}">
                <a16:creationId xmlns:a16="http://schemas.microsoft.com/office/drawing/2014/main" id="{8D522118-5B0D-4E73-30A3-317D1F068DED}"/>
              </a:ext>
            </a:extLst>
          </p:cNvPr>
          <p:cNvSpPr>
            <a:spLocks noGrp="1"/>
          </p:cNvSpPr>
          <p:nvPr>
            <p:ph type="sldNum" sz="quarter" idx="11"/>
          </p:nvPr>
        </p:nvSpPr>
        <p:spPr/>
        <p:txBody>
          <a:bodyPr/>
          <a:lstStyle/>
          <a:p>
            <a:fld id="{9ABA6F8B-59A2-496C-8395-CDBB6248B164}" type="slidenum">
              <a:rPr lang="en-US" smtClean="0"/>
              <a:pPr/>
              <a:t>‹#›</a:t>
            </a:fld>
            <a:endParaRPr lang="en-US" sz="800"/>
          </a:p>
        </p:txBody>
      </p:sp>
      <p:pic>
        <p:nvPicPr>
          <p:cNvPr id="5" name="Graphic 4">
            <a:extLst>
              <a:ext uri="{FF2B5EF4-FFF2-40B4-BE49-F238E27FC236}">
                <a16:creationId xmlns:a16="http://schemas.microsoft.com/office/drawing/2014/main" id="{DE8757A6-090F-FCBD-1E9A-30E86276E8FC}"/>
              </a:ext>
            </a:extLst>
          </p:cNvPr>
          <p:cNvPicPr>
            <a:picLocks noChangeAspect="1"/>
          </p:cNvPicPr>
          <p:nvPr userDrawn="1"/>
        </p:nvPicPr>
        <p:blipFill>
          <a:blip>
            <a:extLst>
              <a:ext uri="{96DAC541-7B7A-43D3-8B79-37D633B846F1}">
                <asvg:svgBlip xmlns:asvg="http://schemas.microsoft.com/office/drawing/2016/SVG/main" r:embed="rId5"/>
              </a:ext>
            </a:extLst>
          </a:blip>
          <a:srcRect l="9405" t="1215" r="-3991" b="-778"/>
          <a:stretch>
            <a:fillRect/>
          </a:stretch>
        </p:blipFill>
        <p:spPr>
          <a:xfrm>
            <a:off x="0" y="-301897"/>
            <a:ext cx="6316222" cy="6748792"/>
          </a:xfrm>
          <a:prstGeom prst="rect">
            <a:avLst/>
          </a:prstGeom>
        </p:spPr>
      </p:pic>
      <p:sp>
        <p:nvSpPr>
          <p:cNvPr id="2" name="Title 1">
            <a:extLst>
              <a:ext uri="{FF2B5EF4-FFF2-40B4-BE49-F238E27FC236}">
                <a16:creationId xmlns:a16="http://schemas.microsoft.com/office/drawing/2014/main" id="{ECAF1C9F-8812-98A6-4851-16C6407AB24B}"/>
              </a:ext>
            </a:extLst>
          </p:cNvPr>
          <p:cNvSpPr>
            <a:spLocks noGrp="1"/>
          </p:cNvSpPr>
          <p:nvPr>
            <p:ph type="title"/>
          </p:nvPr>
        </p:nvSpPr>
        <p:spPr>
          <a:xfrm>
            <a:off x="5164835" y="3429000"/>
            <a:ext cx="5168484" cy="903452"/>
          </a:xfrm>
        </p:spPr>
        <p:txBody>
          <a:bodyPr vert="horz" wrap="square" rIns="0" anchor="b">
            <a:spAutoFit/>
          </a:bodyPr>
          <a:lstStyle/>
          <a:p>
            <a:r>
              <a:rPr lang="en-US"/>
              <a:t>Click to edit Master title style</a:t>
            </a:r>
            <a:endParaRPr lang="en-US" dirty="0"/>
          </a:p>
        </p:txBody>
      </p:sp>
      <p:sp>
        <p:nvSpPr>
          <p:cNvPr id="13" name="Text Placeholder 13">
            <a:extLst>
              <a:ext uri="{FF2B5EF4-FFF2-40B4-BE49-F238E27FC236}">
                <a16:creationId xmlns:a16="http://schemas.microsoft.com/office/drawing/2014/main" id="{5F256B48-6B41-3AEB-B87D-C79918720106}"/>
              </a:ext>
            </a:extLst>
          </p:cNvPr>
          <p:cNvSpPr>
            <a:spLocks noGrp="1"/>
          </p:cNvSpPr>
          <p:nvPr>
            <p:ph type="body" sz="quarter" idx="13" hasCustomPrompt="1"/>
          </p:nvPr>
        </p:nvSpPr>
        <p:spPr>
          <a:xfrm>
            <a:off x="5164834" y="5193067"/>
            <a:ext cx="5240202" cy="519205"/>
          </a:xfrm>
        </p:spPr>
        <p:txBody>
          <a:bodyPr/>
          <a:lstStyle>
            <a:lvl1pPr marL="0" marR="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Char char="​"/>
              <a:tabLst/>
              <a:defRPr sz="1400" b="1">
                <a:solidFill>
                  <a:schemeClr val="accent4"/>
                </a:solidFill>
              </a:defRPr>
            </a:lvl1pPr>
            <a:lvl2pPr marL="0" indent="0">
              <a:spcBef>
                <a:spcPts val="0"/>
              </a:spcBef>
              <a:spcAft>
                <a:spcPts val="0"/>
              </a:spcAft>
              <a:buFont typeface="Arial" panose="020B0604020202020204" pitchFamily="34" charset="0"/>
              <a:buChar char="​"/>
              <a:defRPr sz="1100" b="0">
                <a:solidFill>
                  <a:schemeClr val="accent4"/>
                </a:solidFill>
              </a:defRPr>
            </a:lvl2pPr>
          </a:lstStyle>
          <a:p>
            <a:pPr marL="0" marR="0" lvl="0" indent="0" algn="l" defTabSz="914400" rtl="0" eaLnBrk="1" fontAlgn="auto" latinLnBrk="0" hangingPunct="1">
              <a:lnSpc>
                <a:spcPct val="100000"/>
              </a:lnSpc>
              <a:spcBef>
                <a:spcPts val="0"/>
              </a:spcBef>
              <a:spcAft>
                <a:spcPts val="0"/>
              </a:spcAft>
              <a:buClr>
                <a:schemeClr val="accent4"/>
              </a:buClr>
              <a:buSzTx/>
              <a:buFont typeface="Arial" panose="020B0604020202020204" pitchFamily="34" charset="0"/>
              <a:buChar char="​"/>
              <a:tabLst/>
              <a:defRPr/>
            </a:pPr>
            <a:r>
              <a:rPr lang="en-US" dirty="0"/>
              <a:t>Optional second line. Return and tab 1x for sub-style.</a:t>
            </a:r>
          </a:p>
          <a:p>
            <a:pPr lvl="1"/>
            <a:r>
              <a:rPr lang="en-US" dirty="0"/>
              <a:t>Substyle</a:t>
            </a:r>
          </a:p>
        </p:txBody>
      </p:sp>
    </p:spTree>
    <p:extLst>
      <p:ext uri="{BB962C8B-B14F-4D97-AF65-F5344CB8AC3E}">
        <p14:creationId xmlns:p14="http://schemas.microsoft.com/office/powerpoint/2010/main" val="472866018"/>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abtop with Content">
    <p:bg>
      <p:bgPr>
        <a:solidFill>
          <a:schemeClr val="accent3"/>
        </a:solidFill>
        <a:effectLst/>
      </p:bgPr>
    </p:bg>
    <p:spTree>
      <p:nvGrpSpPr>
        <p:cNvPr id="1" name=""/>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17B9D3E1-4555-28AA-7040-84E39282478F}"/>
              </a:ext>
            </a:extLst>
          </p:cNvPr>
          <p:cNvGraphicFramePr>
            <a:graphicFrameLocks/>
          </p:cNvGraphicFramePr>
          <p:nvPr userDrawn="1">
            <p:custDataLst>
              <p:tags r:id="rId1"/>
            </p:custDataLst>
            <p:extLst>
              <p:ext uri="{D42A27DB-BD31-4B8C-83A1-F6EECF244321}">
                <p14:modId xmlns:p14="http://schemas.microsoft.com/office/powerpoint/2010/main" val="1995604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9" name="think-cell data - do not delete" hidden="1">
                        <a:extLst>
                          <a:ext uri="{FF2B5EF4-FFF2-40B4-BE49-F238E27FC236}">
                            <a16:creationId xmlns:a16="http://schemas.microsoft.com/office/drawing/2014/main" id="{17B9D3E1-4555-28AA-7040-84E3928247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eform: Shape 4">
            <a:extLst>
              <a:ext uri="{FF2B5EF4-FFF2-40B4-BE49-F238E27FC236}">
                <a16:creationId xmlns:a16="http://schemas.microsoft.com/office/drawing/2014/main" id="{FAA01289-B077-280F-FB1C-9B1621B3E16C}"/>
              </a:ext>
            </a:extLst>
          </p:cNvPr>
          <p:cNvSpPr/>
          <p:nvPr userDrawn="1"/>
        </p:nvSpPr>
        <p:spPr>
          <a:xfrm flipH="1">
            <a:off x="0" y="-1"/>
            <a:ext cx="12202166" cy="3429001"/>
          </a:xfrm>
          <a:custGeom>
            <a:avLst/>
            <a:gdLst>
              <a:gd name="csX0" fmla="*/ 0 w 12202166"/>
              <a:gd name="csY0" fmla="*/ 0 h 3429001"/>
              <a:gd name="csX1" fmla="*/ 12192000 w 12202166"/>
              <a:gd name="csY1" fmla="*/ 0 h 3429001"/>
              <a:gd name="csX2" fmla="*/ 12192000 w 12202166"/>
              <a:gd name="csY2" fmla="*/ 1337175 h 3429001"/>
              <a:gd name="csX3" fmla="*/ 12198350 w 12202166"/>
              <a:gd name="csY3" fmla="*/ 1337175 h 3429001"/>
              <a:gd name="csX4" fmla="*/ 12198350 w 12202166"/>
              <a:gd name="csY4" fmla="*/ 2337250 h 3429001"/>
              <a:gd name="csX5" fmla="*/ 12192000 w 12202166"/>
              <a:gd name="csY5" fmla="*/ 2337250 h 3429001"/>
              <a:gd name="csX6" fmla="*/ 12192000 w 12202166"/>
              <a:gd name="csY6" fmla="*/ 2339971 h 3429001"/>
              <a:gd name="csX7" fmla="*/ 12198351 w 12202166"/>
              <a:gd name="csY7" fmla="*/ 2339976 h 3429001"/>
              <a:gd name="csX8" fmla="*/ 12198351 w 12202166"/>
              <a:gd name="csY8" fmla="*/ 3133726 h 3429001"/>
              <a:gd name="csX9" fmla="*/ 10382251 w 12202166"/>
              <a:gd name="csY9" fmla="*/ 3429001 h 3429001"/>
              <a:gd name="csX10" fmla="*/ 1 w 12202166"/>
              <a:gd name="csY10" fmla="*/ 2825751 h 3429001"/>
              <a:gd name="csX11" fmla="*/ 1 w 12202166"/>
              <a:gd name="csY11" fmla="*/ 2441609 h 3429001"/>
              <a:gd name="csX12" fmla="*/ 0 w 12202166"/>
              <a:gd name="csY12" fmla="*/ 2441609 h 3429001"/>
              <a:gd name="csX13" fmla="*/ 0 w 12202166"/>
              <a:gd name="csY13" fmla="*/ 2337250 h 3429001"/>
              <a:gd name="csX14" fmla="*/ 0 w 12202166"/>
              <a:gd name="csY14" fmla="*/ 1337175 h 3429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202166" h="3429001">
                <a:moveTo>
                  <a:pt x="0" y="0"/>
                </a:moveTo>
                <a:lnTo>
                  <a:pt x="12192000" y="0"/>
                </a:lnTo>
                <a:lnTo>
                  <a:pt x="12192000" y="1337175"/>
                </a:lnTo>
                <a:lnTo>
                  <a:pt x="12198350" y="1337175"/>
                </a:lnTo>
                <a:lnTo>
                  <a:pt x="12198350" y="2337250"/>
                </a:lnTo>
                <a:lnTo>
                  <a:pt x="12192000" y="2337250"/>
                </a:lnTo>
                <a:lnTo>
                  <a:pt x="12192000" y="2339971"/>
                </a:lnTo>
                <a:lnTo>
                  <a:pt x="12198351" y="2339976"/>
                </a:lnTo>
                <a:cubicBezTo>
                  <a:pt x="12200468" y="2663826"/>
                  <a:pt x="12205759" y="2797176"/>
                  <a:pt x="12198351" y="3133726"/>
                </a:cubicBezTo>
                <a:lnTo>
                  <a:pt x="10382251" y="3429001"/>
                </a:lnTo>
                <a:lnTo>
                  <a:pt x="1" y="2825751"/>
                </a:lnTo>
                <a:lnTo>
                  <a:pt x="1" y="2441609"/>
                </a:lnTo>
                <a:lnTo>
                  <a:pt x="0" y="2441609"/>
                </a:lnTo>
                <a:lnTo>
                  <a:pt x="0" y="2337250"/>
                </a:lnTo>
                <a:lnTo>
                  <a:pt x="0" y="1337175"/>
                </a:lnTo>
                <a:close/>
              </a:path>
            </a:pathLst>
          </a:custGeom>
          <a:solidFill>
            <a:schemeClr val="accent3">
              <a:lumMod val="75000"/>
              <a:alpha val="1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Title 3">
            <a:extLst>
              <a:ext uri="{FF2B5EF4-FFF2-40B4-BE49-F238E27FC236}">
                <a16:creationId xmlns:a16="http://schemas.microsoft.com/office/drawing/2014/main" id="{87A068FD-6016-413A-3667-DF70AEDCC78D}"/>
              </a:ext>
            </a:extLst>
          </p:cNvPr>
          <p:cNvSpPr>
            <a:spLocks noGrp="1"/>
          </p:cNvSpPr>
          <p:nvPr>
            <p:ph type="title"/>
          </p:nvPr>
        </p:nvSpPr>
        <p:spPr>
          <a:xfrm>
            <a:off x="419725" y="1345815"/>
            <a:ext cx="2794570" cy="1346651"/>
          </a:xfrm>
        </p:spPr>
        <p:txBody>
          <a:bodyPr vert="horz" rIns="0" anchor="b">
            <a:spAutoFit/>
          </a:bodyPr>
          <a:lstStyle/>
          <a:p>
            <a:r>
              <a:rPr lang="en-US"/>
              <a:t>Click to edit Master title style</a:t>
            </a:r>
            <a:endParaRPr lang="en-US" dirty="0"/>
          </a:p>
        </p:txBody>
      </p:sp>
      <p:pic>
        <p:nvPicPr>
          <p:cNvPr id="9" name="Picture Placeholder 8" descr="A computer with a white screen&#10;&#10;AI-generated content may be incorrect.">
            <a:extLst>
              <a:ext uri="{FF2B5EF4-FFF2-40B4-BE49-F238E27FC236}">
                <a16:creationId xmlns:a16="http://schemas.microsoft.com/office/drawing/2014/main" id="{CF2909D2-700A-60BF-DB8C-9F4EC06EDD61}"/>
              </a:ext>
            </a:extLst>
          </p:cNvPr>
          <p:cNvPicPr>
            <a:picLocks noChangeAspect="1"/>
          </p:cNvPicPr>
          <p:nvPr/>
        </p:nvPicPr>
        <p:blipFill>
          <a:blip r:embed="rId5">
            <a:extLst>
              <a:ext uri="{28A0092B-C50C-407E-A947-70E740481C1C}">
                <a14:useLocalDpi xmlns:a14="http://schemas.microsoft.com/office/drawing/2010/main" val="0"/>
              </a:ext>
            </a:extLst>
          </a:blip>
          <a:srcRect l="-2185" r="4734"/>
          <a:stretch/>
        </p:blipFill>
        <p:spPr>
          <a:xfrm>
            <a:off x="2585546" y="543785"/>
            <a:ext cx="9728832" cy="5643032"/>
          </a:xfrm>
          <a:prstGeom prst="rect">
            <a:avLst/>
          </a:prstGeom>
        </p:spPr>
      </p:pic>
      <p:sp>
        <p:nvSpPr>
          <p:cNvPr id="12" name="Picture Placeholder 5">
            <a:extLst>
              <a:ext uri="{FF2B5EF4-FFF2-40B4-BE49-F238E27FC236}">
                <a16:creationId xmlns:a16="http://schemas.microsoft.com/office/drawing/2014/main" id="{24883D1B-54A8-94FD-33A8-FFB3B9383DCF}"/>
              </a:ext>
            </a:extLst>
          </p:cNvPr>
          <p:cNvSpPr>
            <a:spLocks noGrp="1"/>
          </p:cNvSpPr>
          <p:nvPr>
            <p:ph type="pic" sz="quarter" idx="18" hasCustomPrompt="1"/>
          </p:nvPr>
        </p:nvSpPr>
        <p:spPr>
          <a:xfrm>
            <a:off x="3855844" y="718723"/>
            <a:ext cx="7878956" cy="5036716"/>
          </a:xfrm>
          <a:prstGeom prst="rect">
            <a:avLst/>
          </a:prstGeom>
        </p:spPr>
        <p:txBody>
          <a:bodyPr lIns="640080" rIns="640080" bIns="640080" anchor="ctr"/>
          <a:lstStyle>
            <a:lvl1pPr algn="ctr">
              <a:buFontTx/>
              <a:buNone/>
              <a:defRPr sz="14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Source Sans Pro" panose="020B0503030403020204" pitchFamily="34" charset="0"/>
              <a:buChar char="​"/>
              <a:tabLst/>
              <a:defRPr/>
            </a:pPr>
            <a:r>
              <a:rPr lang="en-US" dirty="0"/>
              <a:t>Click the icon to insert a picture. To insert a video, select the placeholder frame, then go to Insert &gt; Video. </a:t>
            </a:r>
          </a:p>
        </p:txBody>
      </p:sp>
      <p:sp>
        <p:nvSpPr>
          <p:cNvPr id="7" name="Footer Placeholder 6">
            <a:extLst>
              <a:ext uri="{FF2B5EF4-FFF2-40B4-BE49-F238E27FC236}">
                <a16:creationId xmlns:a16="http://schemas.microsoft.com/office/drawing/2014/main" id="{E028A891-B0FC-74C8-7082-F830FE5C33F5}"/>
              </a:ext>
            </a:extLst>
          </p:cNvPr>
          <p:cNvSpPr>
            <a:spLocks noGrp="1"/>
          </p:cNvSpPr>
          <p:nvPr>
            <p:ph type="ftr" sz="quarter" idx="21"/>
          </p:nvPr>
        </p:nvSpPr>
        <p:spPr/>
        <p:txBody>
          <a:bodyPr/>
          <a:lstStyle/>
          <a:p>
            <a:endParaRPr lang="en-US" dirty="0"/>
          </a:p>
        </p:txBody>
      </p:sp>
      <p:sp>
        <p:nvSpPr>
          <p:cNvPr id="15" name="Slide Number Placeholder 14">
            <a:extLst>
              <a:ext uri="{FF2B5EF4-FFF2-40B4-BE49-F238E27FC236}">
                <a16:creationId xmlns:a16="http://schemas.microsoft.com/office/drawing/2014/main" id="{74AAFC83-7E2E-6F37-B10D-8D1A9496AB4B}"/>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8" name="Text Placeholder 5">
            <a:extLst>
              <a:ext uri="{FF2B5EF4-FFF2-40B4-BE49-F238E27FC236}">
                <a16:creationId xmlns:a16="http://schemas.microsoft.com/office/drawing/2014/main" id="{246714B8-2679-47CA-6F36-499EAB84AE72}"/>
              </a:ext>
            </a:extLst>
          </p:cNvPr>
          <p:cNvSpPr>
            <a:spLocks noGrp="1"/>
          </p:cNvSpPr>
          <p:nvPr>
            <p:ph type="body" sz="quarter" idx="12"/>
          </p:nvPr>
        </p:nvSpPr>
        <p:spPr>
          <a:xfrm>
            <a:off x="419726" y="2730688"/>
            <a:ext cx="2921122" cy="602281"/>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0" name="Text Placeholder 8">
            <a:extLst>
              <a:ext uri="{FF2B5EF4-FFF2-40B4-BE49-F238E27FC236}">
                <a16:creationId xmlns:a16="http://schemas.microsoft.com/office/drawing/2014/main" id="{1BCCCE89-8316-BA7C-FCB4-BC58AEA008D0}"/>
              </a:ext>
            </a:extLst>
          </p:cNvPr>
          <p:cNvSpPr>
            <a:spLocks noGrp="1"/>
          </p:cNvSpPr>
          <p:nvPr>
            <p:ph type="body" sz="quarter" idx="13" hasCustomPrompt="1"/>
          </p:nvPr>
        </p:nvSpPr>
        <p:spPr>
          <a:xfrm>
            <a:off x="419443" y="3428999"/>
            <a:ext cx="2921121" cy="1749567"/>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89039931"/>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Labtop Only">
    <p:bg>
      <p:bgPr>
        <a:solidFill>
          <a:schemeClr val="accent3"/>
        </a:solidFill>
        <a:effectLst/>
      </p:bgPr>
    </p:bg>
    <p:spTree>
      <p:nvGrpSpPr>
        <p:cNvPr id="1" name=""/>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17B9D3E1-4555-28AA-7040-84E39282478F}"/>
              </a:ext>
            </a:extLst>
          </p:cNvPr>
          <p:cNvGraphicFramePr>
            <a:graphicFrameLocks/>
          </p:cNvGraphicFramePr>
          <p:nvPr userDrawn="1">
            <p:custDataLst>
              <p:tags r:id="rId1"/>
            </p:custDataLst>
            <p:extLst>
              <p:ext uri="{D42A27DB-BD31-4B8C-83A1-F6EECF244321}">
                <p14:modId xmlns:p14="http://schemas.microsoft.com/office/powerpoint/2010/main" val="1995604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9" name="think-cell data - do not delete" hidden="1">
                        <a:extLst>
                          <a:ext uri="{FF2B5EF4-FFF2-40B4-BE49-F238E27FC236}">
                            <a16:creationId xmlns:a16="http://schemas.microsoft.com/office/drawing/2014/main" id="{17B9D3E1-4555-28AA-7040-84E3928247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eform: Shape 4">
            <a:extLst>
              <a:ext uri="{FF2B5EF4-FFF2-40B4-BE49-F238E27FC236}">
                <a16:creationId xmlns:a16="http://schemas.microsoft.com/office/drawing/2014/main" id="{FAA01289-B077-280F-FB1C-9B1621B3E16C}"/>
              </a:ext>
            </a:extLst>
          </p:cNvPr>
          <p:cNvSpPr/>
          <p:nvPr userDrawn="1"/>
        </p:nvSpPr>
        <p:spPr>
          <a:xfrm flipH="1">
            <a:off x="0" y="-1"/>
            <a:ext cx="12202166" cy="3429001"/>
          </a:xfrm>
          <a:custGeom>
            <a:avLst/>
            <a:gdLst>
              <a:gd name="csX0" fmla="*/ 0 w 12202166"/>
              <a:gd name="csY0" fmla="*/ 0 h 3429001"/>
              <a:gd name="csX1" fmla="*/ 12192000 w 12202166"/>
              <a:gd name="csY1" fmla="*/ 0 h 3429001"/>
              <a:gd name="csX2" fmla="*/ 12192000 w 12202166"/>
              <a:gd name="csY2" fmla="*/ 1337175 h 3429001"/>
              <a:gd name="csX3" fmla="*/ 12198350 w 12202166"/>
              <a:gd name="csY3" fmla="*/ 1337175 h 3429001"/>
              <a:gd name="csX4" fmla="*/ 12198350 w 12202166"/>
              <a:gd name="csY4" fmla="*/ 2337250 h 3429001"/>
              <a:gd name="csX5" fmla="*/ 12192000 w 12202166"/>
              <a:gd name="csY5" fmla="*/ 2337250 h 3429001"/>
              <a:gd name="csX6" fmla="*/ 12192000 w 12202166"/>
              <a:gd name="csY6" fmla="*/ 2339971 h 3429001"/>
              <a:gd name="csX7" fmla="*/ 12198351 w 12202166"/>
              <a:gd name="csY7" fmla="*/ 2339976 h 3429001"/>
              <a:gd name="csX8" fmla="*/ 12198351 w 12202166"/>
              <a:gd name="csY8" fmla="*/ 3133726 h 3429001"/>
              <a:gd name="csX9" fmla="*/ 10382251 w 12202166"/>
              <a:gd name="csY9" fmla="*/ 3429001 h 3429001"/>
              <a:gd name="csX10" fmla="*/ 1 w 12202166"/>
              <a:gd name="csY10" fmla="*/ 2825751 h 3429001"/>
              <a:gd name="csX11" fmla="*/ 1 w 12202166"/>
              <a:gd name="csY11" fmla="*/ 2441609 h 3429001"/>
              <a:gd name="csX12" fmla="*/ 0 w 12202166"/>
              <a:gd name="csY12" fmla="*/ 2441609 h 3429001"/>
              <a:gd name="csX13" fmla="*/ 0 w 12202166"/>
              <a:gd name="csY13" fmla="*/ 2337250 h 3429001"/>
              <a:gd name="csX14" fmla="*/ 0 w 12202166"/>
              <a:gd name="csY14" fmla="*/ 1337175 h 342900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2202166" h="3429001">
                <a:moveTo>
                  <a:pt x="0" y="0"/>
                </a:moveTo>
                <a:lnTo>
                  <a:pt x="12192000" y="0"/>
                </a:lnTo>
                <a:lnTo>
                  <a:pt x="12192000" y="1337175"/>
                </a:lnTo>
                <a:lnTo>
                  <a:pt x="12198350" y="1337175"/>
                </a:lnTo>
                <a:lnTo>
                  <a:pt x="12198350" y="2337250"/>
                </a:lnTo>
                <a:lnTo>
                  <a:pt x="12192000" y="2337250"/>
                </a:lnTo>
                <a:lnTo>
                  <a:pt x="12192000" y="2339971"/>
                </a:lnTo>
                <a:lnTo>
                  <a:pt x="12198351" y="2339976"/>
                </a:lnTo>
                <a:cubicBezTo>
                  <a:pt x="12200468" y="2663826"/>
                  <a:pt x="12205759" y="2797176"/>
                  <a:pt x="12198351" y="3133726"/>
                </a:cubicBezTo>
                <a:lnTo>
                  <a:pt x="10382251" y="3429001"/>
                </a:lnTo>
                <a:lnTo>
                  <a:pt x="1" y="2825751"/>
                </a:lnTo>
                <a:lnTo>
                  <a:pt x="1" y="2441609"/>
                </a:lnTo>
                <a:lnTo>
                  <a:pt x="0" y="2441609"/>
                </a:lnTo>
                <a:lnTo>
                  <a:pt x="0" y="2337250"/>
                </a:lnTo>
                <a:lnTo>
                  <a:pt x="0" y="1337175"/>
                </a:lnTo>
                <a:close/>
              </a:path>
            </a:pathLst>
          </a:custGeom>
          <a:solidFill>
            <a:schemeClr val="accent3">
              <a:lumMod val="75000"/>
              <a:alpha val="1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9" name="Picture Placeholder 8" descr="A computer with a white screen&#10;&#10;AI-generated content may be incorrect.">
            <a:extLst>
              <a:ext uri="{FF2B5EF4-FFF2-40B4-BE49-F238E27FC236}">
                <a16:creationId xmlns:a16="http://schemas.microsoft.com/office/drawing/2014/main" id="{CF2909D2-700A-60BF-DB8C-9F4EC06EDD61}"/>
              </a:ext>
            </a:extLst>
          </p:cNvPr>
          <p:cNvPicPr>
            <a:picLocks noChangeAspect="1"/>
          </p:cNvPicPr>
          <p:nvPr/>
        </p:nvPicPr>
        <p:blipFill>
          <a:blip r:embed="rId5">
            <a:extLst>
              <a:ext uri="{28A0092B-C50C-407E-A947-70E740481C1C}">
                <a14:useLocalDpi xmlns:a14="http://schemas.microsoft.com/office/drawing/2010/main" val="0"/>
              </a:ext>
            </a:extLst>
          </a:blip>
          <a:srcRect l="-2185" r="4734"/>
          <a:stretch/>
        </p:blipFill>
        <p:spPr>
          <a:xfrm>
            <a:off x="932183" y="437459"/>
            <a:ext cx="9728832" cy="5643032"/>
          </a:xfrm>
          <a:prstGeom prst="rect">
            <a:avLst/>
          </a:prstGeom>
        </p:spPr>
      </p:pic>
      <p:sp>
        <p:nvSpPr>
          <p:cNvPr id="12" name="Picture Placeholder 5">
            <a:extLst>
              <a:ext uri="{FF2B5EF4-FFF2-40B4-BE49-F238E27FC236}">
                <a16:creationId xmlns:a16="http://schemas.microsoft.com/office/drawing/2014/main" id="{24883D1B-54A8-94FD-33A8-FFB3B9383DCF}"/>
              </a:ext>
            </a:extLst>
          </p:cNvPr>
          <p:cNvSpPr>
            <a:spLocks noGrp="1"/>
          </p:cNvSpPr>
          <p:nvPr>
            <p:ph type="pic" sz="quarter" idx="18" hasCustomPrompt="1"/>
          </p:nvPr>
        </p:nvSpPr>
        <p:spPr>
          <a:xfrm>
            <a:off x="2202481" y="612397"/>
            <a:ext cx="7878956" cy="5036716"/>
          </a:xfrm>
          <a:prstGeom prst="rect">
            <a:avLst/>
          </a:prstGeom>
        </p:spPr>
        <p:txBody>
          <a:bodyPr lIns="640080" rIns="640080" bIns="640080" anchor="ctr"/>
          <a:lstStyle>
            <a:lvl1pPr marL="0" indent="0" algn="ctr">
              <a:buFontTx/>
              <a:buNone/>
              <a:defRPr sz="14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Source Sans Pro" panose="020B0503030403020204" pitchFamily="34" charset="0"/>
              <a:buChar char="​"/>
              <a:tabLst/>
              <a:defRPr/>
            </a:pPr>
            <a:r>
              <a:rPr lang="en-US" dirty="0"/>
              <a:t>Click the icon to insert a picture. To insert a video, select the placeholder frame, then go to Insert &gt; Video. </a:t>
            </a:r>
          </a:p>
        </p:txBody>
      </p:sp>
      <p:sp>
        <p:nvSpPr>
          <p:cNvPr id="7" name="Footer Placeholder 6">
            <a:extLst>
              <a:ext uri="{FF2B5EF4-FFF2-40B4-BE49-F238E27FC236}">
                <a16:creationId xmlns:a16="http://schemas.microsoft.com/office/drawing/2014/main" id="{E028A891-B0FC-74C8-7082-F830FE5C33F5}"/>
              </a:ext>
            </a:extLst>
          </p:cNvPr>
          <p:cNvSpPr>
            <a:spLocks noGrp="1"/>
          </p:cNvSpPr>
          <p:nvPr>
            <p:ph type="ftr" sz="quarter" idx="21"/>
          </p:nvPr>
        </p:nvSpPr>
        <p:spPr/>
        <p:txBody>
          <a:bodyPr/>
          <a:lstStyle/>
          <a:p>
            <a:endParaRPr lang="en-US" dirty="0"/>
          </a:p>
        </p:txBody>
      </p:sp>
      <p:sp>
        <p:nvSpPr>
          <p:cNvPr id="15" name="Slide Number Placeholder 14">
            <a:extLst>
              <a:ext uri="{FF2B5EF4-FFF2-40B4-BE49-F238E27FC236}">
                <a16:creationId xmlns:a16="http://schemas.microsoft.com/office/drawing/2014/main" id="{74AAFC83-7E2E-6F37-B10D-8D1A9496AB4B}"/>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Tree>
    <p:extLst>
      <p:ext uri="{BB962C8B-B14F-4D97-AF65-F5344CB8AC3E}">
        <p14:creationId xmlns:p14="http://schemas.microsoft.com/office/powerpoint/2010/main" val="3327462901"/>
      </p:ext>
    </p:extLst>
  </p:cSld>
  <p:clrMapOvr>
    <a:overrideClrMapping bg1="lt1" tx1="dk1" bg2="lt2" tx2="dk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Labtop with Content - Printer Friendly">
    <p:bg>
      <p:bgRef idx="1001">
        <a:schemeClr val="bg1"/>
      </p:bgRef>
    </p:bg>
    <p:spTree>
      <p:nvGrpSpPr>
        <p:cNvPr id="1" name=""/>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17B9D3E1-4555-28AA-7040-84E39282478F}"/>
              </a:ext>
            </a:extLst>
          </p:cNvPr>
          <p:cNvGraphicFramePr>
            <a:graphicFrameLocks/>
          </p:cNvGraphicFramePr>
          <p:nvPr userDrawn="1">
            <p:custDataLst>
              <p:tags r:id="rId1"/>
            </p:custDataLst>
            <p:extLst>
              <p:ext uri="{D42A27DB-BD31-4B8C-83A1-F6EECF244321}">
                <p14:modId xmlns:p14="http://schemas.microsoft.com/office/powerpoint/2010/main" val="1995604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9" name="think-cell data - do not delete" hidden="1">
                        <a:extLst>
                          <a:ext uri="{FF2B5EF4-FFF2-40B4-BE49-F238E27FC236}">
                            <a16:creationId xmlns:a16="http://schemas.microsoft.com/office/drawing/2014/main" id="{17B9D3E1-4555-28AA-7040-84E3928247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7A068FD-6016-413A-3667-DF70AEDCC78D}"/>
              </a:ext>
            </a:extLst>
          </p:cNvPr>
          <p:cNvSpPr>
            <a:spLocks noGrp="1"/>
          </p:cNvSpPr>
          <p:nvPr>
            <p:ph type="title"/>
          </p:nvPr>
        </p:nvSpPr>
        <p:spPr>
          <a:xfrm>
            <a:off x="419725" y="1345815"/>
            <a:ext cx="2794570" cy="1346651"/>
          </a:xfrm>
        </p:spPr>
        <p:txBody>
          <a:bodyPr vert="horz" rIns="0" anchor="b">
            <a:spAutoFit/>
          </a:bodyPr>
          <a:lstStyle/>
          <a:p>
            <a:r>
              <a:rPr lang="en-US"/>
              <a:t>Click to edit Master title style</a:t>
            </a:r>
            <a:endParaRPr lang="en-US" dirty="0"/>
          </a:p>
        </p:txBody>
      </p:sp>
      <p:pic>
        <p:nvPicPr>
          <p:cNvPr id="9" name="Picture Placeholder 8" descr="A computer with a white screen&#10;&#10;AI-generated content may be incorrect.">
            <a:extLst>
              <a:ext uri="{FF2B5EF4-FFF2-40B4-BE49-F238E27FC236}">
                <a16:creationId xmlns:a16="http://schemas.microsoft.com/office/drawing/2014/main" id="{CF2909D2-700A-60BF-DB8C-9F4EC06EDD61}"/>
              </a:ext>
            </a:extLst>
          </p:cNvPr>
          <p:cNvPicPr>
            <a:picLocks noChangeAspect="1"/>
          </p:cNvPicPr>
          <p:nvPr/>
        </p:nvPicPr>
        <p:blipFill>
          <a:blip r:embed="rId5">
            <a:extLst>
              <a:ext uri="{28A0092B-C50C-407E-A947-70E740481C1C}">
                <a14:useLocalDpi xmlns:a14="http://schemas.microsoft.com/office/drawing/2010/main" val="0"/>
              </a:ext>
            </a:extLst>
          </a:blip>
          <a:srcRect l="-2185" r="4734"/>
          <a:stretch/>
        </p:blipFill>
        <p:spPr>
          <a:xfrm>
            <a:off x="2585546" y="543785"/>
            <a:ext cx="9728832" cy="5643032"/>
          </a:xfrm>
          <a:prstGeom prst="rect">
            <a:avLst/>
          </a:prstGeom>
        </p:spPr>
      </p:pic>
      <p:sp>
        <p:nvSpPr>
          <p:cNvPr id="12" name="Picture Placeholder 5">
            <a:extLst>
              <a:ext uri="{FF2B5EF4-FFF2-40B4-BE49-F238E27FC236}">
                <a16:creationId xmlns:a16="http://schemas.microsoft.com/office/drawing/2014/main" id="{24883D1B-54A8-94FD-33A8-FFB3B9383DCF}"/>
              </a:ext>
            </a:extLst>
          </p:cNvPr>
          <p:cNvSpPr>
            <a:spLocks noGrp="1"/>
          </p:cNvSpPr>
          <p:nvPr>
            <p:ph type="pic" sz="quarter" idx="18" hasCustomPrompt="1"/>
          </p:nvPr>
        </p:nvSpPr>
        <p:spPr>
          <a:xfrm>
            <a:off x="3855844" y="718723"/>
            <a:ext cx="7878956" cy="5036716"/>
          </a:xfrm>
          <a:prstGeom prst="rect">
            <a:avLst/>
          </a:prstGeom>
        </p:spPr>
        <p:txBody>
          <a:bodyPr lIns="640080" rIns="640080" bIns="640080" anchor="ctr"/>
          <a:lstStyle>
            <a:lvl1pPr algn="ctr">
              <a:buFontTx/>
              <a:buNone/>
              <a:defRPr sz="14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Source Sans Pro" panose="020B0503030403020204" pitchFamily="34" charset="0"/>
              <a:buChar char="​"/>
              <a:tabLst/>
              <a:defRPr/>
            </a:pPr>
            <a:r>
              <a:rPr lang="en-US" dirty="0"/>
              <a:t>Click the icon to insert a picture. To insert a video, select the placeholder frame, then go to Insert &gt; Video. </a:t>
            </a:r>
          </a:p>
        </p:txBody>
      </p:sp>
      <p:sp>
        <p:nvSpPr>
          <p:cNvPr id="7" name="Footer Placeholder 6">
            <a:extLst>
              <a:ext uri="{FF2B5EF4-FFF2-40B4-BE49-F238E27FC236}">
                <a16:creationId xmlns:a16="http://schemas.microsoft.com/office/drawing/2014/main" id="{E028A891-B0FC-74C8-7082-F830FE5C33F5}"/>
              </a:ext>
            </a:extLst>
          </p:cNvPr>
          <p:cNvSpPr>
            <a:spLocks noGrp="1"/>
          </p:cNvSpPr>
          <p:nvPr>
            <p:ph type="ftr" sz="quarter" idx="21"/>
          </p:nvPr>
        </p:nvSpPr>
        <p:spPr/>
        <p:txBody>
          <a:bodyPr/>
          <a:lstStyle/>
          <a:p>
            <a:endParaRPr lang="en-US" dirty="0"/>
          </a:p>
        </p:txBody>
      </p:sp>
      <p:sp>
        <p:nvSpPr>
          <p:cNvPr id="15" name="Slide Number Placeholder 14">
            <a:extLst>
              <a:ext uri="{FF2B5EF4-FFF2-40B4-BE49-F238E27FC236}">
                <a16:creationId xmlns:a16="http://schemas.microsoft.com/office/drawing/2014/main" id="{74AAFC83-7E2E-6F37-B10D-8D1A9496AB4B}"/>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8" name="Text Placeholder 5">
            <a:extLst>
              <a:ext uri="{FF2B5EF4-FFF2-40B4-BE49-F238E27FC236}">
                <a16:creationId xmlns:a16="http://schemas.microsoft.com/office/drawing/2014/main" id="{246714B8-2679-47CA-6F36-499EAB84AE72}"/>
              </a:ext>
            </a:extLst>
          </p:cNvPr>
          <p:cNvSpPr>
            <a:spLocks noGrp="1"/>
          </p:cNvSpPr>
          <p:nvPr>
            <p:ph type="body" sz="quarter" idx="12"/>
          </p:nvPr>
        </p:nvSpPr>
        <p:spPr>
          <a:xfrm>
            <a:off x="419726" y="2730688"/>
            <a:ext cx="2921122" cy="602281"/>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0" name="Text Placeholder 8">
            <a:extLst>
              <a:ext uri="{FF2B5EF4-FFF2-40B4-BE49-F238E27FC236}">
                <a16:creationId xmlns:a16="http://schemas.microsoft.com/office/drawing/2014/main" id="{1BCCCE89-8316-BA7C-FCB4-BC58AEA008D0}"/>
              </a:ext>
            </a:extLst>
          </p:cNvPr>
          <p:cNvSpPr>
            <a:spLocks noGrp="1"/>
          </p:cNvSpPr>
          <p:nvPr>
            <p:ph type="body" sz="quarter" idx="13" hasCustomPrompt="1"/>
          </p:nvPr>
        </p:nvSpPr>
        <p:spPr>
          <a:xfrm>
            <a:off x="419443" y="3429001"/>
            <a:ext cx="2921121" cy="1749566"/>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78512883"/>
      </p:ext>
    </p:extLst>
  </p:cSld>
  <p:clrMapOvr>
    <a:overrideClrMapping bg1="lt1" tx1="dk1" bg2="lt2" tx2="dk2" accent1="accent1" accent2="accent2" accent3="accent3" accent4="accent4" accent5="accent5" accent6="accent6" hlink="hlink" folHlink="folHlink"/>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Labtop Only - Printer Friendly">
    <p:bg>
      <p:bgRef idx="1001">
        <a:schemeClr val="bg1"/>
      </p:bgRef>
    </p:bg>
    <p:spTree>
      <p:nvGrpSpPr>
        <p:cNvPr id="1" name=""/>
        <p:cNvGrpSpPr/>
        <p:nvPr/>
      </p:nvGrpSpPr>
      <p:grpSpPr>
        <a:xfrm>
          <a:off x="0" y="0"/>
          <a:ext cx="0" cy="0"/>
          <a:chOff x="0" y="0"/>
          <a:chExt cx="0" cy="0"/>
        </a:xfrm>
      </p:grpSpPr>
      <p:graphicFrame>
        <p:nvGraphicFramePr>
          <p:cNvPr id="19" name="think-cell data - do not delete" hidden="1">
            <a:extLst>
              <a:ext uri="{FF2B5EF4-FFF2-40B4-BE49-F238E27FC236}">
                <a16:creationId xmlns:a16="http://schemas.microsoft.com/office/drawing/2014/main" id="{17B9D3E1-4555-28AA-7040-84E39282478F}"/>
              </a:ext>
            </a:extLst>
          </p:cNvPr>
          <p:cNvGraphicFramePr>
            <a:graphicFrameLocks/>
          </p:cNvGraphicFramePr>
          <p:nvPr userDrawn="1">
            <p:custDataLst>
              <p:tags r:id="rId1"/>
            </p:custDataLst>
            <p:extLst>
              <p:ext uri="{D42A27DB-BD31-4B8C-83A1-F6EECF244321}">
                <p14:modId xmlns:p14="http://schemas.microsoft.com/office/powerpoint/2010/main" val="199560407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9" name="think-cell data - do not delete" hidden="1">
                        <a:extLst>
                          <a:ext uri="{FF2B5EF4-FFF2-40B4-BE49-F238E27FC236}">
                            <a16:creationId xmlns:a16="http://schemas.microsoft.com/office/drawing/2014/main" id="{17B9D3E1-4555-28AA-7040-84E3928247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Picture Placeholder 8" descr="A computer with a white screen&#10;&#10;AI-generated content may be incorrect.">
            <a:extLst>
              <a:ext uri="{FF2B5EF4-FFF2-40B4-BE49-F238E27FC236}">
                <a16:creationId xmlns:a16="http://schemas.microsoft.com/office/drawing/2014/main" id="{CF2909D2-700A-60BF-DB8C-9F4EC06EDD61}"/>
              </a:ext>
            </a:extLst>
          </p:cNvPr>
          <p:cNvPicPr>
            <a:picLocks noChangeAspect="1"/>
          </p:cNvPicPr>
          <p:nvPr/>
        </p:nvPicPr>
        <p:blipFill>
          <a:blip r:embed="rId5">
            <a:extLst>
              <a:ext uri="{28A0092B-C50C-407E-A947-70E740481C1C}">
                <a14:useLocalDpi xmlns:a14="http://schemas.microsoft.com/office/drawing/2010/main" val="0"/>
              </a:ext>
            </a:extLst>
          </a:blip>
          <a:srcRect l="-2185" r="4734"/>
          <a:stretch/>
        </p:blipFill>
        <p:spPr>
          <a:xfrm>
            <a:off x="932183" y="437459"/>
            <a:ext cx="9728832" cy="5643032"/>
          </a:xfrm>
          <a:prstGeom prst="rect">
            <a:avLst/>
          </a:prstGeom>
        </p:spPr>
      </p:pic>
      <p:sp>
        <p:nvSpPr>
          <p:cNvPr id="12" name="Picture Placeholder 5">
            <a:extLst>
              <a:ext uri="{FF2B5EF4-FFF2-40B4-BE49-F238E27FC236}">
                <a16:creationId xmlns:a16="http://schemas.microsoft.com/office/drawing/2014/main" id="{24883D1B-54A8-94FD-33A8-FFB3B9383DCF}"/>
              </a:ext>
            </a:extLst>
          </p:cNvPr>
          <p:cNvSpPr>
            <a:spLocks noGrp="1"/>
          </p:cNvSpPr>
          <p:nvPr>
            <p:ph type="pic" sz="quarter" idx="18" hasCustomPrompt="1"/>
          </p:nvPr>
        </p:nvSpPr>
        <p:spPr>
          <a:xfrm>
            <a:off x="2202481" y="612397"/>
            <a:ext cx="7878956" cy="5036716"/>
          </a:xfrm>
          <a:prstGeom prst="rect">
            <a:avLst/>
          </a:prstGeom>
        </p:spPr>
        <p:txBody>
          <a:bodyPr lIns="640080" rIns="640080" bIns="640080" anchor="ctr"/>
          <a:lstStyle>
            <a:lvl1pPr marL="0" indent="0" algn="ctr">
              <a:buFontTx/>
              <a:buNone/>
              <a:defRPr sz="14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Source Sans Pro" panose="020B0503030403020204" pitchFamily="34" charset="0"/>
              <a:buChar char="​"/>
              <a:tabLst/>
              <a:defRPr/>
            </a:pPr>
            <a:r>
              <a:rPr lang="en-US" dirty="0"/>
              <a:t>Click the icon to insert a picture. To insert a video, select the placeholder frame, then go to Insert &gt; Video. </a:t>
            </a:r>
          </a:p>
        </p:txBody>
      </p:sp>
      <p:sp>
        <p:nvSpPr>
          <p:cNvPr id="7" name="Footer Placeholder 6">
            <a:extLst>
              <a:ext uri="{FF2B5EF4-FFF2-40B4-BE49-F238E27FC236}">
                <a16:creationId xmlns:a16="http://schemas.microsoft.com/office/drawing/2014/main" id="{E028A891-B0FC-74C8-7082-F830FE5C33F5}"/>
              </a:ext>
            </a:extLst>
          </p:cNvPr>
          <p:cNvSpPr>
            <a:spLocks noGrp="1"/>
          </p:cNvSpPr>
          <p:nvPr>
            <p:ph type="ftr" sz="quarter" idx="21"/>
          </p:nvPr>
        </p:nvSpPr>
        <p:spPr/>
        <p:txBody>
          <a:bodyPr/>
          <a:lstStyle/>
          <a:p>
            <a:endParaRPr lang="en-US" dirty="0"/>
          </a:p>
        </p:txBody>
      </p:sp>
      <p:sp>
        <p:nvSpPr>
          <p:cNvPr id="15" name="Slide Number Placeholder 14">
            <a:extLst>
              <a:ext uri="{FF2B5EF4-FFF2-40B4-BE49-F238E27FC236}">
                <a16:creationId xmlns:a16="http://schemas.microsoft.com/office/drawing/2014/main" id="{74AAFC83-7E2E-6F37-B10D-8D1A9496AB4B}"/>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Tree>
    <p:extLst>
      <p:ext uri="{BB962C8B-B14F-4D97-AF65-F5344CB8AC3E}">
        <p14:creationId xmlns:p14="http://schemas.microsoft.com/office/powerpoint/2010/main" val="3280148663"/>
      </p:ext>
    </p:extLst>
  </p:cSld>
  <p:clrMapOvr>
    <a:overrideClrMapping bg1="lt1" tx1="dk1" bg2="lt2" tx2="dk2" accent1="accent1" accent2="accent2" accent3="accent3" accent4="accent4" accent5="accent5" accent6="accent6" hlink="hlink" folHlink="folHlink"/>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hone with Content">
    <p:bg>
      <p:bgPr>
        <a:solidFill>
          <a:schemeClr val="accent3"/>
        </a:solidFill>
        <a:effectLst/>
      </p:bgPr>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C5BB059-6C8D-2579-DAAC-47398FC5AA57}"/>
              </a:ext>
            </a:extLst>
          </p:cNvPr>
          <p:cNvGraphicFramePr>
            <a:graphicFrameLocks/>
          </p:cNvGraphicFramePr>
          <p:nvPr userDrawn="1">
            <p:custDataLst>
              <p:tags r:id="rId1"/>
            </p:custDataLst>
            <p:extLst>
              <p:ext uri="{D42A27DB-BD31-4B8C-83A1-F6EECF244321}">
                <p14:modId xmlns:p14="http://schemas.microsoft.com/office/powerpoint/2010/main" val="2653626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6" name="think-cell data - do not delete" hidden="1">
                        <a:extLst>
                          <a:ext uri="{FF2B5EF4-FFF2-40B4-BE49-F238E27FC236}">
                            <a16:creationId xmlns:a16="http://schemas.microsoft.com/office/drawing/2014/main" id="{CC5BB059-6C8D-2579-DAAC-47398FC5AA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Graphic 1">
            <a:extLst>
              <a:ext uri="{FF2B5EF4-FFF2-40B4-BE49-F238E27FC236}">
                <a16:creationId xmlns:a16="http://schemas.microsoft.com/office/drawing/2014/main" id="{D9371A91-6376-FFB1-3FD6-E93AA7E080A5}"/>
              </a:ext>
            </a:extLst>
          </p:cNvPr>
          <p:cNvPicPr>
            <a:picLocks noChangeAspect="1"/>
          </p:cNvPicPr>
          <p:nvPr userDrawn="1"/>
        </p:nvPicPr>
        <p:blipFill>
          <a:blip>
            <a:extLst>
              <a:ext uri="{96DAC541-7B7A-43D3-8B79-37D633B846F1}">
                <asvg:svgBlip xmlns:asvg="http://schemas.microsoft.com/office/drawing/2016/SVG/main" r:embed="rId5"/>
              </a:ext>
            </a:extLst>
          </a:blip>
          <a:srcRect l="-379" t="1215" r="3449" b="1353"/>
          <a:stretch>
            <a:fillRect/>
          </a:stretch>
        </p:blipFill>
        <p:spPr>
          <a:xfrm>
            <a:off x="5470497" y="0"/>
            <a:ext cx="6721504" cy="6858000"/>
          </a:xfrm>
          <a:prstGeom prst="rect">
            <a:avLst/>
          </a:prstGeom>
        </p:spPr>
      </p:pic>
      <p:pic>
        <p:nvPicPr>
          <p:cNvPr id="12" name="Graphic 11">
            <a:extLst>
              <a:ext uri="{FF2B5EF4-FFF2-40B4-BE49-F238E27FC236}">
                <a16:creationId xmlns:a16="http://schemas.microsoft.com/office/drawing/2014/main" id="{F12E2A9D-28DA-27AE-7D1D-7363483E4A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01920" y="300133"/>
            <a:ext cx="2998811" cy="5999476"/>
          </a:xfrm>
          <a:prstGeom prst="rect">
            <a:avLst/>
          </a:prstGeom>
        </p:spPr>
      </p:pic>
      <p:sp>
        <p:nvSpPr>
          <p:cNvPr id="10" name="Picture Placeholder 5">
            <a:extLst>
              <a:ext uri="{FF2B5EF4-FFF2-40B4-BE49-F238E27FC236}">
                <a16:creationId xmlns:a16="http://schemas.microsoft.com/office/drawing/2014/main" id="{A6D1BC04-3CB7-35B9-98CB-3DFB95E79E0C}"/>
              </a:ext>
            </a:extLst>
          </p:cNvPr>
          <p:cNvSpPr>
            <a:spLocks noGrp="1"/>
          </p:cNvSpPr>
          <p:nvPr>
            <p:ph type="pic" sz="quarter" idx="18" hasCustomPrompt="1"/>
          </p:nvPr>
        </p:nvSpPr>
        <p:spPr>
          <a:xfrm>
            <a:off x="6942238" y="409492"/>
            <a:ext cx="2719347" cy="5776623"/>
          </a:xfrm>
          <a:prstGeom prst="roundRect">
            <a:avLst>
              <a:gd name="adj" fmla="val 12583"/>
            </a:avLst>
          </a:prstGeom>
        </p:spPr>
        <p:txBody>
          <a:bodyPr lIns="640080" rIns="640080" bIns="640080" anchor="ctr"/>
          <a:lstStyle>
            <a:lvl1pPr algn="ctr">
              <a:buFontTx/>
              <a:buNone/>
              <a:defRPr sz="14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Source Sans Pro" panose="020B0503030403020204" pitchFamily="34" charset="0"/>
              <a:buChar char="​"/>
              <a:tabLst/>
              <a:defRPr/>
            </a:pPr>
            <a:r>
              <a:rPr lang="en-US" dirty="0"/>
              <a:t>Click the icon to insert a picture. To insert a video, select the placeholder frame, then go to Insert &gt; Video. </a:t>
            </a:r>
          </a:p>
        </p:txBody>
      </p:sp>
      <p:sp>
        <p:nvSpPr>
          <p:cNvPr id="15" name="Footer Placeholder 14">
            <a:extLst>
              <a:ext uri="{FF2B5EF4-FFF2-40B4-BE49-F238E27FC236}">
                <a16:creationId xmlns:a16="http://schemas.microsoft.com/office/drawing/2014/main" id="{9B789CDC-0811-F540-D832-C4236DF1E235}"/>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8B4E0DF2-7535-F981-3A66-6A98AA93797F}"/>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8" name="Title 6">
            <a:extLst>
              <a:ext uri="{FF2B5EF4-FFF2-40B4-BE49-F238E27FC236}">
                <a16:creationId xmlns:a16="http://schemas.microsoft.com/office/drawing/2014/main" id="{74F25E57-5504-33BD-C2FA-FA1FA699710A}"/>
              </a:ext>
            </a:extLst>
          </p:cNvPr>
          <p:cNvSpPr>
            <a:spLocks noGrp="1"/>
          </p:cNvSpPr>
          <p:nvPr>
            <p:ph type="title"/>
          </p:nvPr>
        </p:nvSpPr>
        <p:spPr>
          <a:xfrm>
            <a:off x="1111184" y="1464283"/>
            <a:ext cx="4858269" cy="903452"/>
          </a:xfrm>
        </p:spPr>
        <p:txBody>
          <a:bodyPr vert="horz" rIns="0" anchor="b">
            <a:spAutoFit/>
          </a:bodyPr>
          <a:lstStyle/>
          <a:p>
            <a:r>
              <a:rPr lang="en-US"/>
              <a:t>Click to edit Master title style</a:t>
            </a:r>
            <a:endParaRPr lang="en-US" dirty="0"/>
          </a:p>
        </p:txBody>
      </p:sp>
      <p:sp>
        <p:nvSpPr>
          <p:cNvPr id="11" name="Text Placeholder 5">
            <a:extLst>
              <a:ext uri="{FF2B5EF4-FFF2-40B4-BE49-F238E27FC236}">
                <a16:creationId xmlns:a16="http://schemas.microsoft.com/office/drawing/2014/main" id="{394CF872-FBF6-0A3D-3EC4-2D1EC1D563A9}"/>
              </a:ext>
            </a:extLst>
          </p:cNvPr>
          <p:cNvSpPr>
            <a:spLocks noGrp="1"/>
          </p:cNvSpPr>
          <p:nvPr>
            <p:ph type="body" sz="quarter" idx="12"/>
          </p:nvPr>
        </p:nvSpPr>
        <p:spPr>
          <a:xfrm>
            <a:off x="1111467" y="2375094"/>
            <a:ext cx="485798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Text Placeholder 8">
            <a:extLst>
              <a:ext uri="{FF2B5EF4-FFF2-40B4-BE49-F238E27FC236}">
                <a16:creationId xmlns:a16="http://schemas.microsoft.com/office/drawing/2014/main" id="{3162FE2E-2F3E-D098-B696-592F6BC6CDA1}"/>
              </a:ext>
            </a:extLst>
          </p:cNvPr>
          <p:cNvSpPr>
            <a:spLocks noGrp="1"/>
          </p:cNvSpPr>
          <p:nvPr>
            <p:ph type="body" sz="quarter" idx="13" hasCustomPrompt="1"/>
          </p:nvPr>
        </p:nvSpPr>
        <p:spPr>
          <a:xfrm>
            <a:off x="1111184" y="3055378"/>
            <a:ext cx="4857984"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0100067"/>
      </p:ext>
    </p:extLst>
  </p:cSld>
  <p:clrMapOvr>
    <a:overrideClrMapping bg1="lt1" tx1="dk1" bg2="lt2" tx2="dk2" accent1="accent1" accent2="accent2" accent3="accent3" accent4="accent4" accent5="accent5" accent6="accent6" hlink="hlink" folHlink="folHlink"/>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Phone with Content - Printer Friendly">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CC5BB059-6C8D-2579-DAAC-47398FC5AA57}"/>
              </a:ext>
            </a:extLst>
          </p:cNvPr>
          <p:cNvGraphicFramePr>
            <a:graphicFrameLocks/>
          </p:cNvGraphicFramePr>
          <p:nvPr userDrawn="1">
            <p:custDataLst>
              <p:tags r:id="rId1"/>
            </p:custDataLst>
            <p:extLst>
              <p:ext uri="{D42A27DB-BD31-4B8C-83A1-F6EECF244321}">
                <p14:modId xmlns:p14="http://schemas.microsoft.com/office/powerpoint/2010/main" val="2653626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6" name="think-cell data - do not delete" hidden="1">
                        <a:extLst>
                          <a:ext uri="{FF2B5EF4-FFF2-40B4-BE49-F238E27FC236}">
                            <a16:creationId xmlns:a16="http://schemas.microsoft.com/office/drawing/2014/main" id="{CC5BB059-6C8D-2579-DAAC-47398FC5AA5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Graphic 1">
            <a:extLst>
              <a:ext uri="{FF2B5EF4-FFF2-40B4-BE49-F238E27FC236}">
                <a16:creationId xmlns:a16="http://schemas.microsoft.com/office/drawing/2014/main" id="{D9371A91-6376-FFB1-3FD6-E93AA7E080A5}"/>
              </a:ext>
            </a:extLst>
          </p:cNvPr>
          <p:cNvPicPr>
            <a:picLocks noChangeAspect="1"/>
          </p:cNvPicPr>
          <p:nvPr userDrawn="1"/>
        </p:nvPicPr>
        <p:blipFill>
          <a:blip>
            <a:extLst>
              <a:ext uri="{96DAC541-7B7A-43D3-8B79-37D633B846F1}">
                <asvg:svgBlip xmlns:asvg="http://schemas.microsoft.com/office/drawing/2016/SVG/main" r:embed="rId5"/>
              </a:ext>
            </a:extLst>
          </a:blip>
          <a:srcRect l="-379" t="1215" r="3449" b="1353"/>
          <a:stretch>
            <a:fillRect/>
          </a:stretch>
        </p:blipFill>
        <p:spPr>
          <a:xfrm>
            <a:off x="5470497" y="0"/>
            <a:ext cx="6721504" cy="6858000"/>
          </a:xfrm>
          <a:prstGeom prst="rect">
            <a:avLst/>
          </a:prstGeom>
        </p:spPr>
      </p:pic>
      <p:pic>
        <p:nvPicPr>
          <p:cNvPr id="12" name="Graphic 11">
            <a:extLst>
              <a:ext uri="{FF2B5EF4-FFF2-40B4-BE49-F238E27FC236}">
                <a16:creationId xmlns:a16="http://schemas.microsoft.com/office/drawing/2014/main" id="{F12E2A9D-28DA-27AE-7D1D-7363483E4AD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801920" y="300133"/>
            <a:ext cx="2998811" cy="5999476"/>
          </a:xfrm>
          <a:prstGeom prst="rect">
            <a:avLst/>
          </a:prstGeom>
        </p:spPr>
      </p:pic>
      <p:sp>
        <p:nvSpPr>
          <p:cNvPr id="10" name="Picture Placeholder 5">
            <a:extLst>
              <a:ext uri="{FF2B5EF4-FFF2-40B4-BE49-F238E27FC236}">
                <a16:creationId xmlns:a16="http://schemas.microsoft.com/office/drawing/2014/main" id="{A6D1BC04-3CB7-35B9-98CB-3DFB95E79E0C}"/>
              </a:ext>
            </a:extLst>
          </p:cNvPr>
          <p:cNvSpPr>
            <a:spLocks noGrp="1"/>
          </p:cNvSpPr>
          <p:nvPr>
            <p:ph type="pic" sz="quarter" idx="18" hasCustomPrompt="1"/>
          </p:nvPr>
        </p:nvSpPr>
        <p:spPr>
          <a:xfrm>
            <a:off x="6942238" y="409492"/>
            <a:ext cx="2719347" cy="5776623"/>
          </a:xfrm>
          <a:prstGeom prst="roundRect">
            <a:avLst>
              <a:gd name="adj" fmla="val 12583"/>
            </a:avLst>
          </a:prstGeom>
        </p:spPr>
        <p:txBody>
          <a:bodyPr lIns="640080" rIns="640080" bIns="640080" anchor="ctr"/>
          <a:lstStyle>
            <a:lvl1pPr algn="ctr">
              <a:buFontTx/>
              <a:buNone/>
              <a:defRPr sz="14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Source Sans Pro" panose="020B0503030403020204" pitchFamily="34" charset="0"/>
              <a:buChar char="​"/>
              <a:tabLst/>
              <a:defRPr/>
            </a:pPr>
            <a:r>
              <a:rPr lang="en-US" dirty="0"/>
              <a:t>Click the icon to insert a picture. To insert a video, select the placeholder frame, then go to Insert &gt; Video. </a:t>
            </a:r>
          </a:p>
        </p:txBody>
      </p:sp>
      <p:sp>
        <p:nvSpPr>
          <p:cNvPr id="15" name="Footer Placeholder 14">
            <a:extLst>
              <a:ext uri="{FF2B5EF4-FFF2-40B4-BE49-F238E27FC236}">
                <a16:creationId xmlns:a16="http://schemas.microsoft.com/office/drawing/2014/main" id="{9B789CDC-0811-F540-D832-C4236DF1E235}"/>
              </a:ext>
            </a:extLst>
          </p:cNvPr>
          <p:cNvSpPr>
            <a:spLocks noGrp="1"/>
          </p:cNvSpPr>
          <p:nvPr>
            <p:ph type="ftr" sz="quarter" idx="21"/>
          </p:nvPr>
        </p:nvSpPr>
        <p:spPr/>
        <p:txBody>
          <a:bodyPr/>
          <a:lstStyle/>
          <a:p>
            <a:endParaRPr lang="en-US" dirty="0"/>
          </a:p>
        </p:txBody>
      </p:sp>
      <p:sp>
        <p:nvSpPr>
          <p:cNvPr id="9" name="Slide Number Placeholder 8">
            <a:extLst>
              <a:ext uri="{FF2B5EF4-FFF2-40B4-BE49-F238E27FC236}">
                <a16:creationId xmlns:a16="http://schemas.microsoft.com/office/drawing/2014/main" id="{8B4E0DF2-7535-F981-3A66-6A98AA93797F}"/>
              </a:ext>
            </a:extLst>
          </p:cNvPr>
          <p:cNvSpPr>
            <a:spLocks noGrp="1"/>
          </p:cNvSpPr>
          <p:nvPr>
            <p:ph type="sldNum" sz="quarter" idx="20"/>
          </p:nvPr>
        </p:nvSpPr>
        <p:spPr/>
        <p:txBody>
          <a:bodyPr/>
          <a:lstStyle/>
          <a:p>
            <a:pPr algn="r"/>
            <a:fld id="{E313472D-BFB5-4CCD-ACA0-2399B44D45C6}" type="slidenum">
              <a:rPr lang="en-US" smtClean="0"/>
              <a:pPr/>
              <a:t>‹#›</a:t>
            </a:fld>
            <a:endParaRPr lang="en-US" dirty="0"/>
          </a:p>
        </p:txBody>
      </p:sp>
      <p:sp>
        <p:nvSpPr>
          <p:cNvPr id="8" name="Title 6">
            <a:extLst>
              <a:ext uri="{FF2B5EF4-FFF2-40B4-BE49-F238E27FC236}">
                <a16:creationId xmlns:a16="http://schemas.microsoft.com/office/drawing/2014/main" id="{74F25E57-5504-33BD-C2FA-FA1FA699710A}"/>
              </a:ext>
            </a:extLst>
          </p:cNvPr>
          <p:cNvSpPr>
            <a:spLocks noGrp="1"/>
          </p:cNvSpPr>
          <p:nvPr>
            <p:ph type="title"/>
          </p:nvPr>
        </p:nvSpPr>
        <p:spPr>
          <a:xfrm>
            <a:off x="1111184" y="1464283"/>
            <a:ext cx="4858269" cy="903452"/>
          </a:xfrm>
        </p:spPr>
        <p:txBody>
          <a:bodyPr vert="horz" rIns="0" anchor="b">
            <a:spAutoFit/>
          </a:bodyPr>
          <a:lstStyle/>
          <a:p>
            <a:r>
              <a:rPr lang="en-US"/>
              <a:t>Click to edit Master title style</a:t>
            </a:r>
            <a:endParaRPr lang="en-US" dirty="0"/>
          </a:p>
        </p:txBody>
      </p:sp>
      <p:sp>
        <p:nvSpPr>
          <p:cNvPr id="11" name="Text Placeholder 5">
            <a:extLst>
              <a:ext uri="{FF2B5EF4-FFF2-40B4-BE49-F238E27FC236}">
                <a16:creationId xmlns:a16="http://schemas.microsoft.com/office/drawing/2014/main" id="{394CF872-FBF6-0A3D-3EC4-2D1EC1D563A9}"/>
              </a:ext>
            </a:extLst>
          </p:cNvPr>
          <p:cNvSpPr>
            <a:spLocks noGrp="1"/>
          </p:cNvSpPr>
          <p:nvPr>
            <p:ph type="body" sz="quarter" idx="12"/>
          </p:nvPr>
        </p:nvSpPr>
        <p:spPr>
          <a:xfrm>
            <a:off x="1111467" y="2375094"/>
            <a:ext cx="4857986" cy="306815"/>
          </a:xfrm>
        </p:spPr>
        <p:txBody>
          <a:bodyPr wrap="square">
            <a:spAutoFit/>
          </a:bodyPr>
          <a:lstStyle>
            <a:lvl1pPr marL="0" indent="0">
              <a:lnSpc>
                <a:spcPct val="80000"/>
              </a:lnSpc>
              <a:buNone/>
              <a:defRPr sz="2400">
                <a:solidFill>
                  <a:schemeClr val="tx2"/>
                </a:solidFill>
              </a:defRPr>
            </a:lvl1pPr>
            <a:lvl2pPr>
              <a:buNone/>
              <a:defRPr/>
            </a:lvl2pPr>
            <a:lvl3pPr>
              <a:buNone/>
              <a:defRPr/>
            </a:lvl3pPr>
            <a:lvl4pPr>
              <a:buNone/>
              <a:defRPr/>
            </a:lvl4pPr>
            <a:lvl5pPr>
              <a:buNone/>
              <a:defRPr/>
            </a:lvl5pPr>
          </a:lstStyle>
          <a:p>
            <a:pPr lvl="0"/>
            <a:r>
              <a:rPr lang="en-US"/>
              <a:t>Click to edit Master text styles</a:t>
            </a:r>
          </a:p>
        </p:txBody>
      </p:sp>
      <p:sp>
        <p:nvSpPr>
          <p:cNvPr id="13" name="Text Placeholder 8">
            <a:extLst>
              <a:ext uri="{FF2B5EF4-FFF2-40B4-BE49-F238E27FC236}">
                <a16:creationId xmlns:a16="http://schemas.microsoft.com/office/drawing/2014/main" id="{3162FE2E-2F3E-D098-B696-592F6BC6CDA1}"/>
              </a:ext>
            </a:extLst>
          </p:cNvPr>
          <p:cNvSpPr>
            <a:spLocks noGrp="1"/>
          </p:cNvSpPr>
          <p:nvPr>
            <p:ph type="body" sz="quarter" idx="13" hasCustomPrompt="1"/>
          </p:nvPr>
        </p:nvSpPr>
        <p:spPr>
          <a:xfrm>
            <a:off x="1111184" y="3055378"/>
            <a:ext cx="4857984" cy="1897062"/>
          </a:xfrm>
        </p:spPr>
        <p:txBody>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760749323"/>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2"/>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10D22F1-43B3-4643-6A36-E39C9C75BBFC}"/>
              </a:ext>
            </a:extLst>
          </p:cNvPr>
          <p:cNvGraphicFramePr>
            <a:graphicFrameLocks/>
          </p:cNvGraphicFramePr>
          <p:nvPr userDrawn="1">
            <p:custDataLst>
              <p:tags r:id="rId1"/>
            </p:custDataLst>
            <p:extLst>
              <p:ext uri="{D42A27DB-BD31-4B8C-83A1-F6EECF244321}">
                <p14:modId xmlns:p14="http://schemas.microsoft.com/office/powerpoint/2010/main" val="3292923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6" name="think-cell data - do not delete" hidden="1">
                        <a:extLst>
                          <a:ext uri="{FF2B5EF4-FFF2-40B4-BE49-F238E27FC236}">
                            <a16:creationId xmlns:a16="http://schemas.microsoft.com/office/drawing/2014/main" id="{410D22F1-43B3-4643-6A36-E39C9C75BB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Freeform: Shape 4">
            <a:extLst>
              <a:ext uri="{FF2B5EF4-FFF2-40B4-BE49-F238E27FC236}">
                <a16:creationId xmlns:a16="http://schemas.microsoft.com/office/drawing/2014/main" id="{087524BC-5893-FBCD-C3F4-8B8C2B24AFC2}"/>
              </a:ext>
            </a:extLst>
          </p:cNvPr>
          <p:cNvSpPr/>
          <p:nvPr userDrawn="1"/>
        </p:nvSpPr>
        <p:spPr>
          <a:xfrm flipH="1">
            <a:off x="-16109" y="-1"/>
            <a:ext cx="12218275" cy="3429001"/>
          </a:xfrm>
          <a:custGeom>
            <a:avLst/>
            <a:gdLst>
              <a:gd name="csX0" fmla="*/ 0 w 12202166"/>
              <a:gd name="csY0" fmla="*/ 0 h 3429001"/>
              <a:gd name="csX1" fmla="*/ 12192000 w 12202166"/>
              <a:gd name="csY1" fmla="*/ 0 h 3429001"/>
              <a:gd name="csX2" fmla="*/ 12192000 w 12202166"/>
              <a:gd name="csY2" fmla="*/ 1337175 h 3429001"/>
              <a:gd name="csX3" fmla="*/ 12198350 w 12202166"/>
              <a:gd name="csY3" fmla="*/ 1337175 h 3429001"/>
              <a:gd name="csX4" fmla="*/ 12198350 w 12202166"/>
              <a:gd name="csY4" fmla="*/ 2337250 h 3429001"/>
              <a:gd name="csX5" fmla="*/ 12192000 w 12202166"/>
              <a:gd name="csY5" fmla="*/ 2337250 h 3429001"/>
              <a:gd name="csX6" fmla="*/ 12192000 w 12202166"/>
              <a:gd name="csY6" fmla="*/ 2339971 h 3429001"/>
              <a:gd name="csX7" fmla="*/ 12198351 w 12202166"/>
              <a:gd name="csY7" fmla="*/ 2339976 h 3429001"/>
              <a:gd name="csX8" fmla="*/ 12198351 w 12202166"/>
              <a:gd name="csY8" fmla="*/ 3133726 h 3429001"/>
              <a:gd name="csX9" fmla="*/ 10382251 w 12202166"/>
              <a:gd name="csY9" fmla="*/ 3429001 h 3429001"/>
              <a:gd name="csX10" fmla="*/ 1 w 12202166"/>
              <a:gd name="csY10" fmla="*/ 2825751 h 3429001"/>
              <a:gd name="csX11" fmla="*/ 1 w 12202166"/>
              <a:gd name="csY11" fmla="*/ 2441609 h 3429001"/>
              <a:gd name="csX12" fmla="*/ 0 w 12202166"/>
              <a:gd name="csY12" fmla="*/ 2441609 h 3429001"/>
              <a:gd name="csX13" fmla="*/ 0 w 12202166"/>
              <a:gd name="csY13" fmla="*/ 2337250 h 3429001"/>
              <a:gd name="csX14" fmla="*/ 0 w 12202166"/>
              <a:gd name="csY14" fmla="*/ 1337175 h 3429001"/>
              <a:gd name="csX0" fmla="*/ 0 w 12202166"/>
              <a:gd name="csY0" fmla="*/ 0 h 3429001"/>
              <a:gd name="csX1" fmla="*/ 12192000 w 12202166"/>
              <a:gd name="csY1" fmla="*/ 0 h 3429001"/>
              <a:gd name="csX2" fmla="*/ 12192000 w 12202166"/>
              <a:gd name="csY2" fmla="*/ 1337175 h 3429001"/>
              <a:gd name="csX3" fmla="*/ 12198350 w 12202166"/>
              <a:gd name="csY3" fmla="*/ 2337250 h 3429001"/>
              <a:gd name="csX4" fmla="*/ 12192000 w 12202166"/>
              <a:gd name="csY4" fmla="*/ 2337250 h 3429001"/>
              <a:gd name="csX5" fmla="*/ 12192000 w 12202166"/>
              <a:gd name="csY5" fmla="*/ 2339971 h 3429001"/>
              <a:gd name="csX6" fmla="*/ 12198351 w 12202166"/>
              <a:gd name="csY6" fmla="*/ 2339976 h 3429001"/>
              <a:gd name="csX7" fmla="*/ 12198351 w 12202166"/>
              <a:gd name="csY7" fmla="*/ 3133726 h 3429001"/>
              <a:gd name="csX8" fmla="*/ 10382251 w 12202166"/>
              <a:gd name="csY8" fmla="*/ 3429001 h 3429001"/>
              <a:gd name="csX9" fmla="*/ 1 w 12202166"/>
              <a:gd name="csY9" fmla="*/ 2825751 h 3429001"/>
              <a:gd name="csX10" fmla="*/ 1 w 12202166"/>
              <a:gd name="csY10" fmla="*/ 2441609 h 3429001"/>
              <a:gd name="csX11" fmla="*/ 0 w 12202166"/>
              <a:gd name="csY11" fmla="*/ 2441609 h 3429001"/>
              <a:gd name="csX12" fmla="*/ 0 w 12202166"/>
              <a:gd name="csY12" fmla="*/ 2337250 h 3429001"/>
              <a:gd name="csX13" fmla="*/ 0 w 12202166"/>
              <a:gd name="csY13" fmla="*/ 1337175 h 3429001"/>
              <a:gd name="csX14" fmla="*/ 0 w 12202166"/>
              <a:gd name="csY14" fmla="*/ 0 h 3429001"/>
              <a:gd name="csX0" fmla="*/ 0 w 12198351"/>
              <a:gd name="csY0" fmla="*/ 0 h 3429001"/>
              <a:gd name="csX1" fmla="*/ 12192000 w 12198351"/>
              <a:gd name="csY1" fmla="*/ 0 h 3429001"/>
              <a:gd name="csX2" fmla="*/ 12192000 w 12198351"/>
              <a:gd name="csY2" fmla="*/ 1337175 h 3429001"/>
              <a:gd name="csX3" fmla="*/ 12198350 w 12198351"/>
              <a:gd name="csY3" fmla="*/ 2337250 h 3429001"/>
              <a:gd name="csX4" fmla="*/ 12192000 w 12198351"/>
              <a:gd name="csY4" fmla="*/ 2337250 h 3429001"/>
              <a:gd name="csX5" fmla="*/ 12192000 w 12198351"/>
              <a:gd name="csY5" fmla="*/ 2339971 h 3429001"/>
              <a:gd name="csX6" fmla="*/ 12198351 w 12198351"/>
              <a:gd name="csY6" fmla="*/ 3133726 h 3429001"/>
              <a:gd name="csX7" fmla="*/ 10382251 w 12198351"/>
              <a:gd name="csY7" fmla="*/ 3429001 h 3429001"/>
              <a:gd name="csX8" fmla="*/ 1 w 12198351"/>
              <a:gd name="csY8" fmla="*/ 2825751 h 3429001"/>
              <a:gd name="csX9" fmla="*/ 1 w 12198351"/>
              <a:gd name="csY9" fmla="*/ 2441609 h 3429001"/>
              <a:gd name="csX10" fmla="*/ 0 w 12198351"/>
              <a:gd name="csY10" fmla="*/ 2441609 h 3429001"/>
              <a:gd name="csX11" fmla="*/ 0 w 12198351"/>
              <a:gd name="csY11" fmla="*/ 2337250 h 3429001"/>
              <a:gd name="csX12" fmla="*/ 0 w 12198351"/>
              <a:gd name="csY12" fmla="*/ 1337175 h 3429001"/>
              <a:gd name="csX13" fmla="*/ 0 w 12198351"/>
              <a:gd name="csY13" fmla="*/ 0 h 3429001"/>
              <a:gd name="csX0" fmla="*/ 0 w 12198351"/>
              <a:gd name="csY0" fmla="*/ 0 h 3429001"/>
              <a:gd name="csX1" fmla="*/ 12192000 w 12198351"/>
              <a:gd name="csY1" fmla="*/ 0 h 3429001"/>
              <a:gd name="csX2" fmla="*/ 12198350 w 12198351"/>
              <a:gd name="csY2" fmla="*/ 2337250 h 3429001"/>
              <a:gd name="csX3" fmla="*/ 12192000 w 12198351"/>
              <a:gd name="csY3" fmla="*/ 2337250 h 3429001"/>
              <a:gd name="csX4" fmla="*/ 12192000 w 12198351"/>
              <a:gd name="csY4" fmla="*/ 2339971 h 3429001"/>
              <a:gd name="csX5" fmla="*/ 12198351 w 12198351"/>
              <a:gd name="csY5" fmla="*/ 3133726 h 3429001"/>
              <a:gd name="csX6" fmla="*/ 10382251 w 12198351"/>
              <a:gd name="csY6" fmla="*/ 3429001 h 3429001"/>
              <a:gd name="csX7" fmla="*/ 1 w 12198351"/>
              <a:gd name="csY7" fmla="*/ 2825751 h 3429001"/>
              <a:gd name="csX8" fmla="*/ 1 w 12198351"/>
              <a:gd name="csY8" fmla="*/ 2441609 h 3429001"/>
              <a:gd name="csX9" fmla="*/ 0 w 12198351"/>
              <a:gd name="csY9" fmla="*/ 2441609 h 3429001"/>
              <a:gd name="csX10" fmla="*/ 0 w 12198351"/>
              <a:gd name="csY10" fmla="*/ 2337250 h 3429001"/>
              <a:gd name="csX11" fmla="*/ 0 w 12198351"/>
              <a:gd name="csY11" fmla="*/ 1337175 h 3429001"/>
              <a:gd name="csX12" fmla="*/ 0 w 12198351"/>
              <a:gd name="csY12" fmla="*/ 0 h 3429001"/>
              <a:gd name="csX0" fmla="*/ 0 w 12198351"/>
              <a:gd name="csY0" fmla="*/ 0 h 3429001"/>
              <a:gd name="csX1" fmla="*/ 12192000 w 12198351"/>
              <a:gd name="csY1" fmla="*/ 0 h 3429001"/>
              <a:gd name="csX2" fmla="*/ 12198350 w 12198351"/>
              <a:gd name="csY2" fmla="*/ 2337250 h 3429001"/>
              <a:gd name="csX3" fmla="*/ 12192000 w 12198351"/>
              <a:gd name="csY3" fmla="*/ 2337250 h 3429001"/>
              <a:gd name="csX4" fmla="*/ 12198351 w 12198351"/>
              <a:gd name="csY4" fmla="*/ 3133726 h 3429001"/>
              <a:gd name="csX5" fmla="*/ 10382251 w 12198351"/>
              <a:gd name="csY5" fmla="*/ 3429001 h 3429001"/>
              <a:gd name="csX6" fmla="*/ 1 w 12198351"/>
              <a:gd name="csY6" fmla="*/ 2825751 h 3429001"/>
              <a:gd name="csX7" fmla="*/ 1 w 12198351"/>
              <a:gd name="csY7" fmla="*/ 2441609 h 3429001"/>
              <a:gd name="csX8" fmla="*/ 0 w 12198351"/>
              <a:gd name="csY8" fmla="*/ 2441609 h 3429001"/>
              <a:gd name="csX9" fmla="*/ 0 w 12198351"/>
              <a:gd name="csY9" fmla="*/ 2337250 h 3429001"/>
              <a:gd name="csX10" fmla="*/ 0 w 12198351"/>
              <a:gd name="csY10" fmla="*/ 1337175 h 3429001"/>
              <a:gd name="csX11" fmla="*/ 0 w 12198351"/>
              <a:gd name="csY11" fmla="*/ 0 h 3429001"/>
              <a:gd name="csX0" fmla="*/ 0 w 12198351"/>
              <a:gd name="csY0" fmla="*/ 0 h 3429001"/>
              <a:gd name="csX1" fmla="*/ 12192000 w 12198351"/>
              <a:gd name="csY1" fmla="*/ 0 h 3429001"/>
              <a:gd name="csX2" fmla="*/ 12198350 w 12198351"/>
              <a:gd name="csY2" fmla="*/ 2337250 h 3429001"/>
              <a:gd name="csX3" fmla="*/ 12198351 w 12198351"/>
              <a:gd name="csY3" fmla="*/ 3133726 h 3429001"/>
              <a:gd name="csX4" fmla="*/ 10382251 w 12198351"/>
              <a:gd name="csY4" fmla="*/ 3429001 h 3429001"/>
              <a:gd name="csX5" fmla="*/ 1 w 12198351"/>
              <a:gd name="csY5" fmla="*/ 2825751 h 3429001"/>
              <a:gd name="csX6" fmla="*/ 1 w 12198351"/>
              <a:gd name="csY6" fmla="*/ 2441609 h 3429001"/>
              <a:gd name="csX7" fmla="*/ 0 w 12198351"/>
              <a:gd name="csY7" fmla="*/ 2441609 h 3429001"/>
              <a:gd name="csX8" fmla="*/ 0 w 12198351"/>
              <a:gd name="csY8" fmla="*/ 2337250 h 3429001"/>
              <a:gd name="csX9" fmla="*/ 0 w 12198351"/>
              <a:gd name="csY9" fmla="*/ 1337175 h 3429001"/>
              <a:gd name="csX10" fmla="*/ 0 w 12198351"/>
              <a:gd name="csY10" fmla="*/ 0 h 3429001"/>
              <a:gd name="csX0" fmla="*/ 0 w 12198351"/>
              <a:gd name="csY0" fmla="*/ 0 h 3429001"/>
              <a:gd name="csX1" fmla="*/ 12192000 w 12198351"/>
              <a:gd name="csY1" fmla="*/ 0 h 3429001"/>
              <a:gd name="csX2" fmla="*/ 12198350 w 12198351"/>
              <a:gd name="csY2" fmla="*/ 2337250 h 3429001"/>
              <a:gd name="csX3" fmla="*/ 12198351 w 12198351"/>
              <a:gd name="csY3" fmla="*/ 3133726 h 3429001"/>
              <a:gd name="csX4" fmla="*/ 10382251 w 12198351"/>
              <a:gd name="csY4" fmla="*/ 3429001 h 3429001"/>
              <a:gd name="csX5" fmla="*/ 1 w 12198351"/>
              <a:gd name="csY5" fmla="*/ 2825751 h 3429001"/>
              <a:gd name="csX6" fmla="*/ 1 w 12198351"/>
              <a:gd name="csY6" fmla="*/ 2441609 h 3429001"/>
              <a:gd name="csX7" fmla="*/ 0 w 12198351"/>
              <a:gd name="csY7" fmla="*/ 2441609 h 3429001"/>
              <a:gd name="csX8" fmla="*/ 0 w 12198351"/>
              <a:gd name="csY8" fmla="*/ 2337250 h 3429001"/>
              <a:gd name="csX9" fmla="*/ 0 w 12198351"/>
              <a:gd name="csY9" fmla="*/ 0 h 3429001"/>
              <a:gd name="csX0" fmla="*/ 0 w 12198351"/>
              <a:gd name="csY0" fmla="*/ 0 h 3429001"/>
              <a:gd name="csX1" fmla="*/ 12192000 w 12198351"/>
              <a:gd name="csY1" fmla="*/ 0 h 3429001"/>
              <a:gd name="csX2" fmla="*/ 12198350 w 12198351"/>
              <a:gd name="csY2" fmla="*/ 2337250 h 3429001"/>
              <a:gd name="csX3" fmla="*/ 12198351 w 12198351"/>
              <a:gd name="csY3" fmla="*/ 3133726 h 3429001"/>
              <a:gd name="csX4" fmla="*/ 10382251 w 12198351"/>
              <a:gd name="csY4" fmla="*/ 3429001 h 3429001"/>
              <a:gd name="csX5" fmla="*/ 1 w 12198351"/>
              <a:gd name="csY5" fmla="*/ 2825751 h 3429001"/>
              <a:gd name="csX6" fmla="*/ 1 w 12198351"/>
              <a:gd name="csY6" fmla="*/ 2441609 h 3429001"/>
              <a:gd name="csX7" fmla="*/ 0 w 12198351"/>
              <a:gd name="csY7" fmla="*/ 2441609 h 3429001"/>
              <a:gd name="csX8" fmla="*/ 0 w 12198351"/>
              <a:gd name="csY8" fmla="*/ 0 h 3429001"/>
              <a:gd name="csX0" fmla="*/ 0 w 12198351"/>
              <a:gd name="csY0" fmla="*/ 0 h 3429001"/>
              <a:gd name="csX1" fmla="*/ 12192000 w 12198351"/>
              <a:gd name="csY1" fmla="*/ 0 h 3429001"/>
              <a:gd name="csX2" fmla="*/ 12198350 w 12198351"/>
              <a:gd name="csY2" fmla="*/ 2337250 h 3429001"/>
              <a:gd name="csX3" fmla="*/ 12198351 w 12198351"/>
              <a:gd name="csY3" fmla="*/ 3133726 h 3429001"/>
              <a:gd name="csX4" fmla="*/ 10382251 w 12198351"/>
              <a:gd name="csY4" fmla="*/ 3429001 h 3429001"/>
              <a:gd name="csX5" fmla="*/ 1 w 12198351"/>
              <a:gd name="csY5" fmla="*/ 2825751 h 3429001"/>
              <a:gd name="csX6" fmla="*/ 1 w 12198351"/>
              <a:gd name="csY6" fmla="*/ 2441609 h 3429001"/>
              <a:gd name="csX7" fmla="*/ 0 w 12198351"/>
              <a:gd name="csY7" fmla="*/ 0 h 3429001"/>
              <a:gd name="csX0" fmla="*/ 0 w 13168291"/>
              <a:gd name="csY0" fmla="*/ 0 h 3429001"/>
              <a:gd name="csX1" fmla="*/ 12192000 w 13168291"/>
              <a:gd name="csY1" fmla="*/ 0 h 3429001"/>
              <a:gd name="csX2" fmla="*/ 12198351 w 13168291"/>
              <a:gd name="csY2" fmla="*/ 3133726 h 3429001"/>
              <a:gd name="csX3" fmla="*/ 10382251 w 13168291"/>
              <a:gd name="csY3" fmla="*/ 3429001 h 3429001"/>
              <a:gd name="csX4" fmla="*/ 1 w 13168291"/>
              <a:gd name="csY4" fmla="*/ 2825751 h 3429001"/>
              <a:gd name="csX5" fmla="*/ 1 w 13168291"/>
              <a:gd name="csY5" fmla="*/ 2441609 h 3429001"/>
              <a:gd name="csX6" fmla="*/ 0 w 13168291"/>
              <a:gd name="csY6" fmla="*/ 0 h 3429001"/>
              <a:gd name="csX0" fmla="*/ 0 w 12331473"/>
              <a:gd name="csY0" fmla="*/ 0 h 3429001"/>
              <a:gd name="csX1" fmla="*/ 12192000 w 12331473"/>
              <a:gd name="csY1" fmla="*/ 0 h 3429001"/>
              <a:gd name="csX2" fmla="*/ 12198351 w 12331473"/>
              <a:gd name="csY2" fmla="*/ 3133726 h 3429001"/>
              <a:gd name="csX3" fmla="*/ 10382251 w 12331473"/>
              <a:gd name="csY3" fmla="*/ 3429001 h 3429001"/>
              <a:gd name="csX4" fmla="*/ 1 w 12331473"/>
              <a:gd name="csY4" fmla="*/ 2825751 h 3429001"/>
              <a:gd name="csX5" fmla="*/ 1 w 12331473"/>
              <a:gd name="csY5" fmla="*/ 2441609 h 3429001"/>
              <a:gd name="csX6" fmla="*/ 0 w 12331473"/>
              <a:gd name="csY6" fmla="*/ 0 h 3429001"/>
              <a:gd name="csX0" fmla="*/ 0 w 12198351"/>
              <a:gd name="csY0" fmla="*/ 0 h 3429001"/>
              <a:gd name="csX1" fmla="*/ 12192000 w 12198351"/>
              <a:gd name="csY1" fmla="*/ 0 h 3429001"/>
              <a:gd name="csX2" fmla="*/ 12198351 w 12198351"/>
              <a:gd name="csY2" fmla="*/ 3133726 h 3429001"/>
              <a:gd name="csX3" fmla="*/ 10382251 w 12198351"/>
              <a:gd name="csY3" fmla="*/ 3429001 h 3429001"/>
              <a:gd name="csX4" fmla="*/ 1 w 12198351"/>
              <a:gd name="csY4" fmla="*/ 2825751 h 3429001"/>
              <a:gd name="csX5" fmla="*/ 1 w 12198351"/>
              <a:gd name="csY5" fmla="*/ 2441609 h 3429001"/>
              <a:gd name="csX6" fmla="*/ 0 w 12198351"/>
              <a:gd name="csY6" fmla="*/ 0 h 3429001"/>
              <a:gd name="csX0" fmla="*/ 0 w 12216197"/>
              <a:gd name="csY0" fmla="*/ 0 h 3429001"/>
              <a:gd name="csX1" fmla="*/ 12215906 w 12216197"/>
              <a:gd name="csY1" fmla="*/ 0 h 3429001"/>
              <a:gd name="csX2" fmla="*/ 12198351 w 12216197"/>
              <a:gd name="csY2" fmla="*/ 3133726 h 3429001"/>
              <a:gd name="csX3" fmla="*/ 10382251 w 12216197"/>
              <a:gd name="csY3" fmla="*/ 3429001 h 3429001"/>
              <a:gd name="csX4" fmla="*/ 1 w 12216197"/>
              <a:gd name="csY4" fmla="*/ 2825751 h 3429001"/>
              <a:gd name="csX5" fmla="*/ 1 w 12216197"/>
              <a:gd name="csY5" fmla="*/ 2441609 h 3429001"/>
              <a:gd name="csX6" fmla="*/ 0 w 12216197"/>
              <a:gd name="csY6" fmla="*/ 0 h 3429001"/>
              <a:gd name="csX0" fmla="*/ 0 w 12216429"/>
              <a:gd name="csY0" fmla="*/ 0 h 3429001"/>
              <a:gd name="csX1" fmla="*/ 12215906 w 12216429"/>
              <a:gd name="csY1" fmla="*/ 0 h 3429001"/>
              <a:gd name="csX2" fmla="*/ 12198351 w 12216429"/>
              <a:gd name="csY2" fmla="*/ 3133726 h 3429001"/>
              <a:gd name="csX3" fmla="*/ 10382251 w 12216429"/>
              <a:gd name="csY3" fmla="*/ 3429001 h 3429001"/>
              <a:gd name="csX4" fmla="*/ 1 w 12216429"/>
              <a:gd name="csY4" fmla="*/ 2825751 h 3429001"/>
              <a:gd name="csX5" fmla="*/ 1 w 12216429"/>
              <a:gd name="csY5" fmla="*/ 2441609 h 3429001"/>
              <a:gd name="csX6" fmla="*/ 0 w 12216429"/>
              <a:gd name="csY6" fmla="*/ 0 h 3429001"/>
              <a:gd name="csX0" fmla="*/ 0 w 12215906"/>
              <a:gd name="csY0" fmla="*/ 0 h 3429001"/>
              <a:gd name="csX1" fmla="*/ 12215906 w 12215906"/>
              <a:gd name="csY1" fmla="*/ 0 h 3429001"/>
              <a:gd name="csX2" fmla="*/ 12198351 w 12215906"/>
              <a:gd name="csY2" fmla="*/ 3133726 h 3429001"/>
              <a:gd name="csX3" fmla="*/ 10382251 w 12215906"/>
              <a:gd name="csY3" fmla="*/ 3429001 h 3429001"/>
              <a:gd name="csX4" fmla="*/ 1 w 12215906"/>
              <a:gd name="csY4" fmla="*/ 2825751 h 3429001"/>
              <a:gd name="csX5" fmla="*/ 1 w 12215906"/>
              <a:gd name="csY5" fmla="*/ 2441609 h 3429001"/>
              <a:gd name="csX6" fmla="*/ 0 w 12215906"/>
              <a:gd name="csY6" fmla="*/ 0 h 3429001"/>
              <a:gd name="csX0" fmla="*/ 0 w 12218275"/>
              <a:gd name="csY0" fmla="*/ 0 h 3429001"/>
              <a:gd name="csX1" fmla="*/ 12215906 w 12218275"/>
              <a:gd name="csY1" fmla="*/ 0 h 3429001"/>
              <a:gd name="csX2" fmla="*/ 12216280 w 12218275"/>
              <a:gd name="csY2" fmla="*/ 3127749 h 3429001"/>
              <a:gd name="csX3" fmla="*/ 10382251 w 12218275"/>
              <a:gd name="csY3" fmla="*/ 3429001 h 3429001"/>
              <a:gd name="csX4" fmla="*/ 1 w 12218275"/>
              <a:gd name="csY4" fmla="*/ 2825751 h 3429001"/>
              <a:gd name="csX5" fmla="*/ 1 w 12218275"/>
              <a:gd name="csY5" fmla="*/ 2441609 h 3429001"/>
              <a:gd name="csX6" fmla="*/ 0 w 12218275"/>
              <a:gd name="csY6" fmla="*/ 0 h 342900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218275" h="3429001">
                <a:moveTo>
                  <a:pt x="0" y="0"/>
                </a:moveTo>
                <a:lnTo>
                  <a:pt x="12215906" y="0"/>
                </a:lnTo>
                <a:cubicBezTo>
                  <a:pt x="12201152" y="1584793"/>
                  <a:pt x="12225057" y="1758110"/>
                  <a:pt x="12216280" y="3127749"/>
                </a:cubicBezTo>
                <a:lnTo>
                  <a:pt x="10382251" y="3429001"/>
                </a:lnTo>
                <a:lnTo>
                  <a:pt x="1" y="2825751"/>
                </a:lnTo>
                <a:lnTo>
                  <a:pt x="1" y="2441609"/>
                </a:lnTo>
                <a:cubicBezTo>
                  <a:pt x="1" y="1627739"/>
                  <a:pt x="0" y="813870"/>
                  <a:pt x="0" y="0"/>
                </a:cubicBez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70AA5013-FAB4-B7E7-70E4-BAEADD43516B}"/>
              </a:ext>
            </a:extLst>
          </p:cNvPr>
          <p:cNvSpPr>
            <a:spLocks noGrp="1"/>
          </p:cNvSpPr>
          <p:nvPr>
            <p:ph type="title" hasCustomPrompt="1"/>
          </p:nvPr>
        </p:nvSpPr>
        <p:spPr>
          <a:xfrm>
            <a:off x="1308588" y="4062506"/>
            <a:ext cx="6574378" cy="460254"/>
          </a:xfrm>
        </p:spPr>
        <p:txBody>
          <a:bodyPr vert="horz" wrap="square" rIns="0">
            <a:spAutoFit/>
          </a:bodyPr>
          <a:lstStyle>
            <a:lvl1pPr>
              <a:defRPr>
                <a:solidFill>
                  <a:schemeClr val="tx1"/>
                </a:solidFill>
              </a:defRPr>
            </a:lvl1pPr>
          </a:lstStyle>
          <a:p>
            <a:r>
              <a:rPr lang="en-US" dirty="0"/>
              <a:t>Thank you.</a:t>
            </a:r>
          </a:p>
        </p:txBody>
      </p:sp>
      <p:sp>
        <p:nvSpPr>
          <p:cNvPr id="3" name="Footer Placeholder 2">
            <a:extLst>
              <a:ext uri="{FF2B5EF4-FFF2-40B4-BE49-F238E27FC236}">
                <a16:creationId xmlns:a16="http://schemas.microsoft.com/office/drawing/2014/main" id="{EC73E0FA-4CB6-BDD1-8F76-8AD729E89AF1}"/>
              </a:ext>
            </a:extLst>
          </p:cNvPr>
          <p:cNvSpPr>
            <a:spLocks noGrp="1"/>
          </p:cNvSpPr>
          <p:nvPr>
            <p:ph type="ftr" sz="quarter" idx="10"/>
          </p:nvPr>
        </p:nvSpPr>
        <p:spPr>
          <a:xfrm>
            <a:off x="255105" y="6356350"/>
            <a:ext cx="11280912" cy="328523"/>
          </a:xfrm>
        </p:spPr>
        <p:txBody>
          <a:bodyPr/>
          <a:lstStyle/>
          <a:p>
            <a:endParaRPr lang="en-US" sz="800" dirty="0"/>
          </a:p>
        </p:txBody>
      </p:sp>
      <p:sp>
        <p:nvSpPr>
          <p:cNvPr id="4" name="Slide Number Placeholder 3">
            <a:extLst>
              <a:ext uri="{FF2B5EF4-FFF2-40B4-BE49-F238E27FC236}">
                <a16:creationId xmlns:a16="http://schemas.microsoft.com/office/drawing/2014/main" id="{0E916B7E-D231-9E9C-8C25-B5F2E7FC9823}"/>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pic>
        <p:nvPicPr>
          <p:cNvPr id="7" name="Picture 6">
            <a:extLst>
              <a:ext uri="{FF2B5EF4-FFF2-40B4-BE49-F238E27FC236}">
                <a16:creationId xmlns:a16="http://schemas.microsoft.com/office/drawing/2014/main" id="{97A89A2D-71A4-9DF2-3047-DAA6989935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7810" y="1864660"/>
            <a:ext cx="3255641" cy="848806"/>
          </a:xfrm>
          <a:prstGeom prst="rect">
            <a:avLst/>
          </a:prstGeom>
        </p:spPr>
      </p:pic>
      <p:pic>
        <p:nvPicPr>
          <p:cNvPr id="9" name="Graphic 8">
            <a:extLst>
              <a:ext uri="{FF2B5EF4-FFF2-40B4-BE49-F238E27FC236}">
                <a16:creationId xmlns:a16="http://schemas.microsoft.com/office/drawing/2014/main" id="{84D4211A-6604-5C85-FB45-C9940C74545E}"/>
              </a:ext>
            </a:extLst>
          </p:cNvPr>
          <p:cNvPicPr>
            <a:picLocks noChangeAspect="1"/>
          </p:cNvPicPr>
          <p:nvPr userDrawn="1"/>
        </p:nvPicPr>
        <p:blipFill>
          <a:blip>
            <a:extLst>
              <a:ext uri="{96DAC541-7B7A-43D3-8B79-37D633B846F1}">
                <asvg:svgBlip xmlns:asvg="http://schemas.microsoft.com/office/drawing/2016/SVG/main" r:embed="rId6"/>
              </a:ext>
            </a:extLst>
          </a:blip>
          <a:srcRect t="11542" b="1751"/>
          <a:stretch>
            <a:fillRect/>
          </a:stretch>
        </p:blipFill>
        <p:spPr>
          <a:xfrm>
            <a:off x="7820246" y="0"/>
            <a:ext cx="3524263" cy="3101788"/>
          </a:xfrm>
          <a:prstGeom prst="rect">
            <a:avLst/>
          </a:prstGeom>
        </p:spPr>
      </p:pic>
      <p:sp>
        <p:nvSpPr>
          <p:cNvPr id="10" name="Text Placeholder 8">
            <a:extLst>
              <a:ext uri="{FF2B5EF4-FFF2-40B4-BE49-F238E27FC236}">
                <a16:creationId xmlns:a16="http://schemas.microsoft.com/office/drawing/2014/main" id="{7D95A73E-A569-328B-9596-2D3412DD4165}"/>
              </a:ext>
            </a:extLst>
          </p:cNvPr>
          <p:cNvSpPr>
            <a:spLocks noGrp="1"/>
          </p:cNvSpPr>
          <p:nvPr>
            <p:ph type="body" sz="quarter" idx="12" hasCustomPrompt="1"/>
          </p:nvPr>
        </p:nvSpPr>
        <p:spPr>
          <a:xfrm>
            <a:off x="1308589" y="4692173"/>
            <a:ext cx="6574377" cy="570417"/>
          </a:xfrm>
          <a:noFill/>
          <a:effectLst/>
        </p:spPr>
        <p:txBody>
          <a:bodyPr lIns="0"/>
          <a:lstStyle>
            <a:lvl1pPr marL="0" indent="0" algn="l">
              <a:spcBef>
                <a:spcPts val="0"/>
              </a:spcBef>
              <a:spcAft>
                <a:spcPts val="0"/>
              </a:spcAft>
              <a:buFont typeface="Arial" panose="020B0604020202020204" pitchFamily="34" charset="0"/>
              <a:buChar char="​"/>
              <a:defRPr sz="1400" b="1">
                <a:solidFill>
                  <a:schemeClr val="tx1"/>
                </a:solidFill>
              </a:defRPr>
            </a:lvl1pPr>
            <a:lvl2pPr marL="0" indent="0" algn="l">
              <a:spcBef>
                <a:spcPts val="0"/>
              </a:spcBef>
              <a:buFont typeface="Arial" panose="020B0604020202020204" pitchFamily="34" charset="0"/>
              <a:buChar char="​"/>
              <a:defRPr sz="1200">
                <a:solidFill>
                  <a:schemeClr val="tx1"/>
                </a:solidFill>
              </a:defRPr>
            </a:lvl2pPr>
            <a:lvl3pPr>
              <a:defRPr sz="1050"/>
            </a:lvl3pPr>
            <a:lvl4pPr>
              <a:defRPr sz="1000"/>
            </a:lvl4pPr>
            <a:lvl5pPr>
              <a:defRPr sz="1000"/>
            </a:lvl5pPr>
          </a:lstStyle>
          <a:p>
            <a:pPr lvl="0"/>
            <a:r>
              <a:rPr lang="en-US" dirty="0"/>
              <a:t>Optional contact name. Return and tab 1x for optional contact info.</a:t>
            </a:r>
          </a:p>
          <a:p>
            <a:pPr lvl="1"/>
            <a:r>
              <a:rPr lang="en-US" dirty="0"/>
              <a:t>Second level</a:t>
            </a:r>
          </a:p>
        </p:txBody>
      </p:sp>
      <p:sp>
        <p:nvSpPr>
          <p:cNvPr id="11" name="TextBox 10">
            <a:extLst>
              <a:ext uri="{FF2B5EF4-FFF2-40B4-BE49-F238E27FC236}">
                <a16:creationId xmlns:a16="http://schemas.microsoft.com/office/drawing/2014/main" id="{552140F0-E0A0-DC56-581B-C11FA2AEF2F3}"/>
              </a:ext>
            </a:extLst>
          </p:cNvPr>
          <p:cNvSpPr txBox="1"/>
          <p:nvPr userDrawn="1"/>
        </p:nvSpPr>
        <p:spPr>
          <a:xfrm>
            <a:off x="8904941" y="6024886"/>
            <a:ext cx="2631076" cy="184666"/>
          </a:xfrm>
          <a:prstGeom prst="rect">
            <a:avLst/>
          </a:prstGeom>
          <a:noFill/>
        </p:spPr>
        <p:txBody>
          <a:bodyPr wrap="square" lIns="0" tIns="0" rIns="0" bIns="0">
            <a:spAutoFit/>
          </a:bodyPr>
          <a:lstStyle/>
          <a:p>
            <a:pPr algn="r"/>
            <a:r>
              <a:rPr lang="en-US" sz="1200" spc="300" dirty="0">
                <a:solidFill>
                  <a:schemeClr val="accent3"/>
                </a:solidFill>
              </a:rPr>
              <a:t>EHLERS-INC.COM</a:t>
            </a:r>
          </a:p>
        </p:txBody>
      </p:sp>
    </p:spTree>
    <p:extLst>
      <p:ext uri="{BB962C8B-B14F-4D97-AF65-F5344CB8AC3E}">
        <p14:creationId xmlns:p14="http://schemas.microsoft.com/office/powerpoint/2010/main" val="1410886481"/>
      </p:ext>
    </p:extLst>
  </p:cSld>
  <p:clrMapOvr>
    <a:overrideClrMapping bg1="dk1" tx1="lt1" bg2="dk2" tx2="lt2" accent1="accent1" accent2="accent2" accent3="accent3" accent4="accent4" accent5="accent5" accent6="accent6" hlink="hlink" folHlink="folHlink"/>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Closing - Printer Friendly">
    <p:bg>
      <p:bgRef idx="1001">
        <a:schemeClr val="bg1"/>
      </p:bgRef>
    </p:bg>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10D22F1-43B3-4643-6A36-E39C9C75BBFC}"/>
              </a:ext>
            </a:extLst>
          </p:cNvPr>
          <p:cNvGraphicFramePr>
            <a:graphicFrameLocks/>
          </p:cNvGraphicFramePr>
          <p:nvPr userDrawn="1">
            <p:custDataLst>
              <p:tags r:id="rId1"/>
            </p:custDataLst>
            <p:extLst>
              <p:ext uri="{D42A27DB-BD31-4B8C-83A1-F6EECF244321}">
                <p14:modId xmlns:p14="http://schemas.microsoft.com/office/powerpoint/2010/main" val="32929236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6" name="think-cell data - do not delete" hidden="1">
                        <a:extLst>
                          <a:ext uri="{FF2B5EF4-FFF2-40B4-BE49-F238E27FC236}">
                            <a16:creationId xmlns:a16="http://schemas.microsoft.com/office/drawing/2014/main" id="{410D22F1-43B3-4643-6A36-E39C9C75BBF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70AA5013-FAB4-B7E7-70E4-BAEADD43516B}"/>
              </a:ext>
            </a:extLst>
          </p:cNvPr>
          <p:cNvSpPr>
            <a:spLocks noGrp="1"/>
          </p:cNvSpPr>
          <p:nvPr>
            <p:ph type="title" hasCustomPrompt="1"/>
          </p:nvPr>
        </p:nvSpPr>
        <p:spPr>
          <a:xfrm>
            <a:off x="997810" y="4062506"/>
            <a:ext cx="6574378" cy="460254"/>
          </a:xfrm>
        </p:spPr>
        <p:txBody>
          <a:bodyPr vert="horz" wrap="square" rIns="0">
            <a:spAutoFit/>
          </a:bodyPr>
          <a:lstStyle>
            <a:lvl1pPr>
              <a:defRPr>
                <a:solidFill>
                  <a:schemeClr val="tx2"/>
                </a:solidFill>
              </a:defRPr>
            </a:lvl1pPr>
          </a:lstStyle>
          <a:p>
            <a:r>
              <a:rPr lang="en-US" dirty="0"/>
              <a:t>Thank you.</a:t>
            </a:r>
          </a:p>
        </p:txBody>
      </p:sp>
      <p:sp>
        <p:nvSpPr>
          <p:cNvPr id="3" name="Footer Placeholder 2">
            <a:extLst>
              <a:ext uri="{FF2B5EF4-FFF2-40B4-BE49-F238E27FC236}">
                <a16:creationId xmlns:a16="http://schemas.microsoft.com/office/drawing/2014/main" id="{EC73E0FA-4CB6-BDD1-8F76-8AD729E89AF1}"/>
              </a:ext>
            </a:extLst>
          </p:cNvPr>
          <p:cNvSpPr>
            <a:spLocks noGrp="1"/>
          </p:cNvSpPr>
          <p:nvPr>
            <p:ph type="ftr" sz="quarter" idx="10"/>
          </p:nvPr>
        </p:nvSpPr>
        <p:spPr>
          <a:xfrm>
            <a:off x="255105" y="6356350"/>
            <a:ext cx="11280912" cy="328523"/>
          </a:xfrm>
        </p:spPr>
        <p:txBody>
          <a:bodyPr/>
          <a:lstStyle/>
          <a:p>
            <a:endParaRPr lang="en-US" sz="800" dirty="0"/>
          </a:p>
        </p:txBody>
      </p:sp>
      <p:sp>
        <p:nvSpPr>
          <p:cNvPr id="4" name="Slide Number Placeholder 3">
            <a:extLst>
              <a:ext uri="{FF2B5EF4-FFF2-40B4-BE49-F238E27FC236}">
                <a16:creationId xmlns:a16="http://schemas.microsoft.com/office/drawing/2014/main" id="{0E916B7E-D231-9E9C-8C25-B5F2E7FC9823}"/>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pic>
        <p:nvPicPr>
          <p:cNvPr id="7" name="Picture 6">
            <a:extLst>
              <a:ext uri="{FF2B5EF4-FFF2-40B4-BE49-F238E27FC236}">
                <a16:creationId xmlns:a16="http://schemas.microsoft.com/office/drawing/2014/main" id="{97A89A2D-71A4-9DF2-3047-DAA6989935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997810" y="1864660"/>
            <a:ext cx="3255641" cy="848806"/>
          </a:xfrm>
          <a:prstGeom prst="rect">
            <a:avLst/>
          </a:prstGeom>
        </p:spPr>
      </p:pic>
      <p:pic>
        <p:nvPicPr>
          <p:cNvPr id="9" name="Graphic 8">
            <a:extLst>
              <a:ext uri="{FF2B5EF4-FFF2-40B4-BE49-F238E27FC236}">
                <a16:creationId xmlns:a16="http://schemas.microsoft.com/office/drawing/2014/main" id="{84D4211A-6604-5C85-FB45-C9940C74545E}"/>
              </a:ext>
            </a:extLst>
          </p:cNvPr>
          <p:cNvPicPr>
            <a:picLocks noChangeAspect="1"/>
          </p:cNvPicPr>
          <p:nvPr userDrawn="1"/>
        </p:nvPicPr>
        <p:blipFill>
          <a:blip>
            <a:extLst>
              <a:ext uri="{96DAC541-7B7A-43D3-8B79-37D633B846F1}">
                <asvg:svgBlip xmlns:asvg="http://schemas.microsoft.com/office/drawing/2016/SVG/main" r:embed="rId6"/>
              </a:ext>
            </a:extLst>
          </a:blip>
          <a:srcRect t="11542" b="1751"/>
          <a:stretch>
            <a:fillRect/>
          </a:stretch>
        </p:blipFill>
        <p:spPr>
          <a:xfrm>
            <a:off x="6143504" y="0"/>
            <a:ext cx="6050324" cy="5325035"/>
          </a:xfrm>
          <a:prstGeom prst="rect">
            <a:avLst/>
          </a:prstGeom>
        </p:spPr>
      </p:pic>
      <p:sp>
        <p:nvSpPr>
          <p:cNvPr id="10" name="Text Placeholder 8">
            <a:extLst>
              <a:ext uri="{FF2B5EF4-FFF2-40B4-BE49-F238E27FC236}">
                <a16:creationId xmlns:a16="http://schemas.microsoft.com/office/drawing/2014/main" id="{7D95A73E-A569-328B-9596-2D3412DD4165}"/>
              </a:ext>
            </a:extLst>
          </p:cNvPr>
          <p:cNvSpPr>
            <a:spLocks noGrp="1"/>
          </p:cNvSpPr>
          <p:nvPr>
            <p:ph type="body" sz="quarter" idx="12" hasCustomPrompt="1"/>
          </p:nvPr>
        </p:nvSpPr>
        <p:spPr>
          <a:xfrm>
            <a:off x="997811" y="4692173"/>
            <a:ext cx="6574377" cy="570417"/>
          </a:xfrm>
          <a:noFill/>
          <a:effectLst/>
        </p:spPr>
        <p:txBody>
          <a:bodyPr lIns="0"/>
          <a:lstStyle>
            <a:lvl1pPr marL="0" indent="0" algn="l">
              <a:spcBef>
                <a:spcPts val="0"/>
              </a:spcBef>
              <a:spcAft>
                <a:spcPts val="0"/>
              </a:spcAft>
              <a:buFont typeface="Arial" panose="020B0604020202020204" pitchFamily="34" charset="0"/>
              <a:buChar char="​"/>
              <a:defRPr sz="1400" b="1">
                <a:solidFill>
                  <a:schemeClr val="tx2"/>
                </a:solidFill>
              </a:defRPr>
            </a:lvl1pPr>
            <a:lvl2pPr marL="0" indent="0" algn="l">
              <a:spcBef>
                <a:spcPts val="0"/>
              </a:spcBef>
              <a:buFont typeface="Arial" panose="020B0604020202020204" pitchFamily="34" charset="0"/>
              <a:buChar char="​"/>
              <a:defRPr sz="1200">
                <a:solidFill>
                  <a:schemeClr val="tx2"/>
                </a:solidFill>
              </a:defRPr>
            </a:lvl2pPr>
            <a:lvl3pPr>
              <a:defRPr sz="1050"/>
            </a:lvl3pPr>
            <a:lvl4pPr>
              <a:defRPr sz="1000"/>
            </a:lvl4pPr>
            <a:lvl5pPr>
              <a:defRPr sz="1000"/>
            </a:lvl5pPr>
          </a:lstStyle>
          <a:p>
            <a:pPr lvl="0"/>
            <a:r>
              <a:rPr lang="en-US" dirty="0"/>
              <a:t>Optional contact name. Return and tab 1x for optional contact info.</a:t>
            </a:r>
          </a:p>
          <a:p>
            <a:pPr lvl="1"/>
            <a:r>
              <a:rPr lang="en-US" dirty="0"/>
              <a:t>Second level</a:t>
            </a:r>
          </a:p>
        </p:txBody>
      </p:sp>
      <p:sp>
        <p:nvSpPr>
          <p:cNvPr id="11" name="TextBox 10">
            <a:extLst>
              <a:ext uri="{FF2B5EF4-FFF2-40B4-BE49-F238E27FC236}">
                <a16:creationId xmlns:a16="http://schemas.microsoft.com/office/drawing/2014/main" id="{552140F0-E0A0-DC56-581B-C11FA2AEF2F3}"/>
              </a:ext>
            </a:extLst>
          </p:cNvPr>
          <p:cNvSpPr txBox="1"/>
          <p:nvPr userDrawn="1"/>
        </p:nvSpPr>
        <p:spPr>
          <a:xfrm>
            <a:off x="8904941" y="6024886"/>
            <a:ext cx="2631076" cy="184666"/>
          </a:xfrm>
          <a:prstGeom prst="rect">
            <a:avLst/>
          </a:prstGeom>
          <a:noFill/>
        </p:spPr>
        <p:txBody>
          <a:bodyPr wrap="square" lIns="0" tIns="0" rIns="0" bIns="0">
            <a:spAutoFit/>
          </a:bodyPr>
          <a:lstStyle/>
          <a:p>
            <a:pPr algn="r"/>
            <a:r>
              <a:rPr lang="en-US" sz="1200" spc="300" dirty="0">
                <a:solidFill>
                  <a:schemeClr val="accent4"/>
                </a:solidFill>
              </a:rPr>
              <a:t>EHLERS-INC.COM</a:t>
            </a:r>
          </a:p>
        </p:txBody>
      </p:sp>
    </p:spTree>
    <p:extLst>
      <p:ext uri="{BB962C8B-B14F-4D97-AF65-F5344CB8AC3E}">
        <p14:creationId xmlns:p14="http://schemas.microsoft.com/office/powerpoint/2010/main" val="1072026473"/>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Disclosures">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D29A02AF-FF5A-3F16-01D1-71A5CFDDE1EA}"/>
              </a:ext>
            </a:extLst>
          </p:cNvPr>
          <p:cNvGraphicFramePr>
            <a:graphicFrameLocks/>
          </p:cNvGraphicFramePr>
          <p:nvPr userDrawn="1">
            <p:custDataLst>
              <p:tags r:id="rId1"/>
            </p:custDataLst>
            <p:extLst>
              <p:ext uri="{D42A27DB-BD31-4B8C-83A1-F6EECF244321}">
                <p14:modId xmlns:p14="http://schemas.microsoft.com/office/powerpoint/2010/main" val="32060876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8" name="think-cell data - do not delete" hidden="1">
                        <a:extLst>
                          <a:ext uri="{FF2B5EF4-FFF2-40B4-BE49-F238E27FC236}">
                            <a16:creationId xmlns:a16="http://schemas.microsoft.com/office/drawing/2014/main" id="{D29A02AF-FF5A-3F16-01D1-71A5CFDDE1E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Footer Placeholder 2">
            <a:extLst>
              <a:ext uri="{FF2B5EF4-FFF2-40B4-BE49-F238E27FC236}">
                <a16:creationId xmlns:a16="http://schemas.microsoft.com/office/drawing/2014/main" id="{DF6A98EC-80FF-4283-E9E6-5E1DBABCCAE7}"/>
              </a:ext>
            </a:extLst>
          </p:cNvPr>
          <p:cNvSpPr>
            <a:spLocks noGrp="1"/>
          </p:cNvSpPr>
          <p:nvPr>
            <p:ph type="ftr" sz="quarter" idx="10"/>
          </p:nvPr>
        </p:nvSpPr>
        <p:spPr/>
        <p:txBody>
          <a:bodyPr/>
          <a:lstStyle/>
          <a:p>
            <a:endParaRPr lang="en-US" sz="800" dirty="0"/>
          </a:p>
        </p:txBody>
      </p:sp>
      <p:sp>
        <p:nvSpPr>
          <p:cNvPr id="4" name="Slide Number Placeholder 3">
            <a:extLst>
              <a:ext uri="{FF2B5EF4-FFF2-40B4-BE49-F238E27FC236}">
                <a16:creationId xmlns:a16="http://schemas.microsoft.com/office/drawing/2014/main" id="{E0BF4837-68CC-3318-10E2-0499A27F02BD}"/>
              </a:ext>
            </a:extLst>
          </p:cNvPr>
          <p:cNvSpPr>
            <a:spLocks noGrp="1"/>
          </p:cNvSpPr>
          <p:nvPr>
            <p:ph type="sldNum" sz="quarter" idx="11"/>
          </p:nvPr>
        </p:nvSpPr>
        <p:spPr/>
        <p:txBody>
          <a:bodyPr/>
          <a:lstStyle/>
          <a:p>
            <a:fld id="{B41B015C-2874-4A0D-A301-4EEB5D14504C}" type="slidenum">
              <a:rPr lang="en-US" smtClean="0"/>
              <a:pPr/>
              <a:t>‹#›</a:t>
            </a:fld>
            <a:endParaRPr lang="en-US" sz="800" dirty="0"/>
          </a:p>
        </p:txBody>
      </p:sp>
      <p:sp>
        <p:nvSpPr>
          <p:cNvPr id="5" name="TextBox 4">
            <a:extLst>
              <a:ext uri="{FF2B5EF4-FFF2-40B4-BE49-F238E27FC236}">
                <a16:creationId xmlns:a16="http://schemas.microsoft.com/office/drawing/2014/main" id="{E6977AA0-2C7C-BDCD-D1CB-943B872D8F36}"/>
              </a:ext>
            </a:extLst>
          </p:cNvPr>
          <p:cNvSpPr txBox="1"/>
          <p:nvPr userDrawn="1"/>
        </p:nvSpPr>
        <p:spPr>
          <a:xfrm>
            <a:off x="537374" y="1057835"/>
            <a:ext cx="10901592" cy="4001095"/>
          </a:xfrm>
          <a:prstGeom prst="rect">
            <a:avLst/>
          </a:prstGeom>
          <a:noFill/>
        </p:spPr>
        <p:txBody>
          <a:bodyPr wrap="square" lIns="0" tIns="0" rIns="0" bIns="0" rtlCol="0">
            <a:spAutoFit/>
          </a:bodyPr>
          <a:lstStyle/>
          <a:p>
            <a:pPr marL="0" indent="0">
              <a:spcAft>
                <a:spcPts val="1200"/>
              </a:spcAft>
            </a:pPr>
            <a:r>
              <a:rPr lang="en-US" sz="1500" dirty="0"/>
              <a:t>Ehlers is the joint marketing name of the following affiliated businesses (collectively, the “Affiliates”): Ehlers &amp; Associates, Inc. (“EA”), a municipal advisor registered with the Municipal Securities Rulemaking Board (“MSRB”) and the Securities and Exchange Commission (“SEC”); Ehlers Investment Partners, LLC (“EIP”), an SEC registered investment adviser; and Bond Trust Services Corporation (“BTS”), a holder of a limited banking charter issued by the State of Minnesota.</a:t>
            </a:r>
          </a:p>
          <a:p>
            <a:pPr marL="0" indent="0">
              <a:spcAft>
                <a:spcPts val="1200"/>
              </a:spcAft>
            </a:pPr>
            <a:r>
              <a:rPr lang="en-US" sz="1500" dirty="0"/>
              <a:t>Where an activity requires registration as a municipal advisor pursuant to Section 15B of the Exchange Act of 1934 (Financial Management Planning and Debt Issuance &amp; Management), such activity is or will be performed by EA; where an activity requires registration as an investment adviser pursuant to the Investment Advisers Act of 1940 (Investments and Treasury Management), such activity is or will be performed by EIP; and where an activity requires licensing as a bank pursuant to applicable state law (paying agent services shown under Debt Issuance &amp; Management), such activity is or will be performed by BTS. Activities not requiring registration may be performed by any Affiliate.</a:t>
            </a:r>
          </a:p>
          <a:p>
            <a:pPr marL="0" indent="0">
              <a:spcAft>
                <a:spcPts val="1200"/>
              </a:spcAft>
            </a:pPr>
            <a:r>
              <a:rPr lang="en-US" sz="1500" dirty="0"/>
              <a:t>This communication does not constitute an offer or solicitation for the purchase or sale of any investment (including without limitation, any municipal financial product, municipal security, or other security) or agreement with respect to any investment strategy or program. This communication is offered without charge to clients, friends, and prospective clients of the Affiliates as a source of general information about the services Ehlers provides. This communication is neither advice nor a recommendation by any Affiliate to any person with respect to any municipal financial product, municipal security, or other security, as such terms are defined pursuant to Section 15B of the Exchange Act of 1934 and rules of the MSRB. This communication does not constitute investment advice by any Affiliate that purports to meet the objectives or needs of any person pursuant to the Investment Advisers Act of 1940 or applicable state law.</a:t>
            </a:r>
          </a:p>
        </p:txBody>
      </p:sp>
      <p:sp>
        <p:nvSpPr>
          <p:cNvPr id="6" name="TextBox 5">
            <a:extLst>
              <a:ext uri="{FF2B5EF4-FFF2-40B4-BE49-F238E27FC236}">
                <a16:creationId xmlns:a16="http://schemas.microsoft.com/office/drawing/2014/main" id="{B3C77DB7-28FB-9BEF-BDA3-05EACA96C03A}"/>
              </a:ext>
            </a:extLst>
          </p:cNvPr>
          <p:cNvSpPr txBox="1"/>
          <p:nvPr userDrawn="1"/>
        </p:nvSpPr>
        <p:spPr>
          <a:xfrm>
            <a:off x="537373" y="287256"/>
            <a:ext cx="5504839" cy="553998"/>
          </a:xfrm>
          <a:prstGeom prst="rect">
            <a:avLst/>
          </a:prstGeom>
          <a:noFill/>
        </p:spPr>
        <p:txBody>
          <a:bodyPr wrap="square" lIns="0" tIns="0" rIns="0" bIns="0" rtlCol="0">
            <a:spAutoFit/>
          </a:bodyPr>
          <a:lstStyle/>
          <a:p>
            <a:r>
              <a:rPr lang="en-US" sz="3600" b="1" dirty="0">
                <a:solidFill>
                  <a:schemeClr val="tx2"/>
                </a:solidFill>
              </a:rPr>
              <a:t>Important Disclosures</a:t>
            </a:r>
          </a:p>
        </p:txBody>
      </p:sp>
    </p:spTree>
    <p:extLst>
      <p:ext uri="{BB962C8B-B14F-4D97-AF65-F5344CB8AC3E}">
        <p14:creationId xmlns:p14="http://schemas.microsoft.com/office/powerpoint/2010/main" val="304116091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CE90B97-BF4C-434D-A12F-8037EC30584F}"/>
              </a:ext>
            </a:extLst>
          </p:cNvPr>
          <p:cNvSpPr>
            <a:spLocks noGrp="1"/>
          </p:cNvSpPr>
          <p:nvPr>
            <p:ph type="sldNum" sz="quarter" idx="12"/>
          </p:nvPr>
        </p:nvSpPr>
        <p:spPr/>
        <p:txBody>
          <a:bodyPr/>
          <a:lstStyle>
            <a:lvl1pPr>
              <a:defRPr/>
            </a:lvl1pPr>
          </a:lstStyle>
          <a:p>
            <a:pPr>
              <a:defRPr/>
            </a:pPr>
            <a:fld id="{D973F114-0539-4992-9137-0EEA0F0DB34D}" type="slidenum">
              <a:rPr lang="en-US" altLang="en-US"/>
              <a:pPr>
                <a:defRPr/>
              </a:pPr>
              <a:t>‹#›</a:t>
            </a:fld>
            <a:endParaRPr lang="en-US" altLang="en-US" dirty="0"/>
          </a:p>
        </p:txBody>
      </p:sp>
      <p:sp>
        <p:nvSpPr>
          <p:cNvPr id="3" name="Content Placeholder 2">
            <a:extLst>
              <a:ext uri="{FF2B5EF4-FFF2-40B4-BE49-F238E27FC236}">
                <a16:creationId xmlns:a16="http://schemas.microsoft.com/office/drawing/2014/main" id="{A93E4A53-A77E-C643-9971-CA528C8654F9}"/>
              </a:ext>
            </a:extLst>
          </p:cNvPr>
          <p:cNvSpPr>
            <a:spLocks noGrp="1"/>
          </p:cNvSpPr>
          <p:nvPr>
            <p:ph sz="quarter" idx="13"/>
          </p:nvPr>
        </p:nvSpPr>
        <p:spPr>
          <a:xfrm>
            <a:off x="609600" y="1447800"/>
            <a:ext cx="10972800" cy="4622800"/>
          </a:xfrm>
        </p:spPr>
        <p:txBody>
          <a:bodyPr/>
          <a:lstStyle/>
          <a:p>
            <a:pPr lvl="0"/>
            <a:r>
              <a:rPr lang="en-US" dirty="0"/>
              <a:t>Click to edit Master text styles</a:t>
            </a:r>
          </a:p>
          <a:p>
            <a:pPr lvl="1"/>
            <a:r>
              <a:rPr lang="en-US" dirty="0"/>
              <a:t>Second level</a:t>
            </a:r>
          </a:p>
          <a:p>
            <a:pPr lvl="2"/>
            <a:r>
              <a:rPr lang="en-US" dirty="0"/>
              <a:t>Third level</a:t>
            </a:r>
          </a:p>
        </p:txBody>
      </p:sp>
      <p:sp>
        <p:nvSpPr>
          <p:cNvPr id="8" name="Title Placeholder 12">
            <a:extLst>
              <a:ext uri="{FF2B5EF4-FFF2-40B4-BE49-F238E27FC236}">
                <a16:creationId xmlns:a16="http://schemas.microsoft.com/office/drawing/2014/main" id="{12A05EF1-2C94-2544-98D2-9C0533B545D3}"/>
              </a:ext>
            </a:extLst>
          </p:cNvPr>
          <p:cNvSpPr>
            <a:spLocks noGrp="1" noChangeArrowheads="1"/>
          </p:cNvSpPr>
          <p:nvPr>
            <p:ph type="title"/>
          </p:nvPr>
        </p:nvSpPr>
        <p:spPr bwMode="auto">
          <a:xfrm>
            <a:off x="609601" y="426725"/>
            <a:ext cx="10959049" cy="55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a:t>Click to edit Master title style</a:t>
            </a:r>
          </a:p>
        </p:txBody>
      </p:sp>
    </p:spTree>
    <p:extLst>
      <p:ext uri="{BB962C8B-B14F-4D97-AF65-F5344CB8AC3E}">
        <p14:creationId xmlns:p14="http://schemas.microsoft.com/office/powerpoint/2010/main" val="269857181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image" Target="../media/image2.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oleObject" Target="../embeddings/oleObject1.bin"/><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D17B9D0-A08F-EC85-2DD2-E0323C611148}"/>
              </a:ext>
            </a:extLst>
          </p:cNvPr>
          <p:cNvGraphicFramePr>
            <a:graphicFrameLocks/>
          </p:cNvGraphicFramePr>
          <p:nvPr userDrawn="1">
            <p:custDataLst>
              <p:tags r:id="rId60"/>
            </p:custDataLst>
            <p:extLst>
              <p:ext uri="{D42A27DB-BD31-4B8C-83A1-F6EECF244321}">
                <p14:modId xmlns:p14="http://schemas.microsoft.com/office/powerpoint/2010/main" val="1897869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1" imgW="413" imgH="416" progId="TCLayout.ActiveDocument.1">
                  <p:embed/>
                </p:oleObj>
              </mc:Choice>
              <mc:Fallback>
                <p:oleObj name="think-cell Slide" r:id="rId61" imgW="413" imgH="416" progId="TCLayout.ActiveDocument.1">
                  <p:embed/>
                  <p:pic>
                    <p:nvPicPr>
                      <p:cNvPr id="8" name="think-cell data - do not delete" hidden="1">
                        <a:extLst>
                          <a:ext uri="{FF2B5EF4-FFF2-40B4-BE49-F238E27FC236}">
                            <a16:creationId xmlns:a16="http://schemas.microsoft.com/office/drawing/2014/main" id="{4D17B9D0-A08F-EC85-2DD2-E0323C611148}"/>
                          </a:ext>
                        </a:extLst>
                      </p:cNvPr>
                      <p:cNvPicPr/>
                      <p:nvPr/>
                    </p:nvPicPr>
                    <p:blipFill>
                      <a:blip r:embed="rId62"/>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06C833BF-DD4D-E81B-DBC1-51F8171AC7A3}"/>
              </a:ext>
            </a:extLst>
          </p:cNvPr>
          <p:cNvSpPr>
            <a:spLocks noGrp="1"/>
          </p:cNvSpPr>
          <p:nvPr>
            <p:ph type="title"/>
          </p:nvPr>
        </p:nvSpPr>
        <p:spPr>
          <a:xfrm>
            <a:off x="537373" y="381000"/>
            <a:ext cx="11074845" cy="460254"/>
          </a:xfrm>
          <a:prstGeom prst="rect">
            <a:avLst/>
          </a:prstGeom>
        </p:spPr>
        <p:txBody>
          <a:bodyPr vert="horz" wrap="square" lIns="0" tIns="0" rIns="0" bIns="0" rtlCol="0" anchor="t">
            <a:sp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F28179-2332-DB25-81D5-60B36F13498E}"/>
              </a:ext>
            </a:extLst>
          </p:cNvPr>
          <p:cNvSpPr>
            <a:spLocks noGrp="1"/>
          </p:cNvSpPr>
          <p:nvPr>
            <p:ph type="body" idx="1"/>
          </p:nvPr>
        </p:nvSpPr>
        <p:spPr>
          <a:xfrm>
            <a:off x="537373" y="1172817"/>
            <a:ext cx="11074845" cy="4794618"/>
          </a:xfrm>
          <a:prstGeom prst="rect">
            <a:avLst/>
          </a:prstGeom>
        </p:spPr>
        <p:txBody>
          <a:bodyPr vert="horz" lIns="0" tIns="0" rIns="0" bIns="0" rtlCol="0">
            <a:noAutofit/>
          </a:bodyPr>
          <a:lstStyle/>
          <a:p>
            <a:pPr lvl="0"/>
            <a:r>
              <a:rPr lang="en-US" dirty="0"/>
              <a:t>This is the default text style. Return and tab to leverage other bullet and </a:t>
            </a:r>
            <a:r>
              <a:rPr lang="en-US" dirty="0" err="1"/>
              <a:t>subheadline</a:t>
            </a:r>
            <a:r>
              <a:rPr lang="en-US" dirty="0"/>
              <a:t> styles (tab multiple times for various style options). SHIFT+TAB to return to a previous text style level </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AC7ACDB0-BCCA-8FD4-F079-901810C6F08A}"/>
              </a:ext>
            </a:extLst>
          </p:cNvPr>
          <p:cNvSpPr>
            <a:spLocks noGrp="1"/>
          </p:cNvSpPr>
          <p:nvPr>
            <p:ph type="ftr" sz="quarter" idx="3"/>
          </p:nvPr>
        </p:nvSpPr>
        <p:spPr>
          <a:xfrm>
            <a:off x="1610139" y="6356350"/>
            <a:ext cx="9925877" cy="328523"/>
          </a:xfrm>
          <a:prstGeom prst="rect">
            <a:avLst/>
          </a:prstGeom>
        </p:spPr>
        <p:txBody>
          <a:bodyPr vert="horz" lIns="0" tIns="0" rIns="0" bIns="0" rtlCol="0" anchor="b">
            <a:noAutofit/>
          </a:bodyPr>
          <a:lstStyle>
            <a:lvl1pPr algn="l">
              <a:defRPr sz="800">
                <a:solidFill>
                  <a:schemeClr val="tx1">
                    <a:tint val="82000"/>
                  </a:schemeClr>
                </a:solidFill>
              </a:defRPr>
            </a:lvl1pPr>
          </a:lstStyle>
          <a:p>
            <a:endParaRPr lang="en-US" sz="800" dirty="0"/>
          </a:p>
        </p:txBody>
      </p:sp>
      <p:sp>
        <p:nvSpPr>
          <p:cNvPr id="6" name="Slide Number Placeholder 5">
            <a:extLst>
              <a:ext uri="{FF2B5EF4-FFF2-40B4-BE49-F238E27FC236}">
                <a16:creationId xmlns:a16="http://schemas.microsoft.com/office/drawing/2014/main" id="{9474D102-83C5-C53A-439D-B3EA24CDB93A}"/>
              </a:ext>
            </a:extLst>
          </p:cNvPr>
          <p:cNvSpPr>
            <a:spLocks noGrp="1"/>
          </p:cNvSpPr>
          <p:nvPr>
            <p:ph type="sldNum" sz="quarter" idx="4"/>
          </p:nvPr>
        </p:nvSpPr>
        <p:spPr>
          <a:xfrm>
            <a:off x="11612218" y="6356350"/>
            <a:ext cx="324678" cy="328523"/>
          </a:xfrm>
          <a:prstGeom prst="rect">
            <a:avLst/>
          </a:prstGeom>
        </p:spPr>
        <p:txBody>
          <a:bodyPr vert="horz" lIns="0" tIns="0" rIns="0" bIns="0" rtlCol="0" anchor="b">
            <a:noAutofit/>
          </a:bodyPr>
          <a:lstStyle>
            <a:lvl1pPr algn="r">
              <a:defRPr sz="800">
                <a:solidFill>
                  <a:schemeClr val="tx1">
                    <a:tint val="82000"/>
                  </a:schemeClr>
                </a:solidFill>
              </a:defRPr>
            </a:lvl1pPr>
          </a:lstStyle>
          <a:p>
            <a:fld id="{B41B015C-2874-4A0D-A301-4EEB5D14504C}" type="slidenum">
              <a:rPr lang="en-US" smtClean="0"/>
              <a:pPr/>
              <a:t>‹#›</a:t>
            </a:fld>
            <a:endParaRPr lang="en-US" sz="800" dirty="0"/>
          </a:p>
        </p:txBody>
      </p:sp>
      <p:pic>
        <p:nvPicPr>
          <p:cNvPr id="13" name="Picture 12">
            <a:extLst>
              <a:ext uri="{FF2B5EF4-FFF2-40B4-BE49-F238E27FC236}">
                <a16:creationId xmlns:a16="http://schemas.microsoft.com/office/drawing/2014/main" id="{7961E01D-4767-C62E-0E16-C4B5EC83ACFC}"/>
              </a:ext>
            </a:extLst>
          </p:cNvPr>
          <p:cNvPicPr>
            <a:picLocks noChangeAspect="1"/>
          </p:cNvPicPr>
          <p:nvPr userDrawn="1"/>
        </p:nvPicPr>
        <p:blipFill>
          <a:blip r:embed="rId63">
            <a:extLst>
              <a:ext uri="{28A0092B-C50C-407E-A947-70E740481C1C}">
                <a14:useLocalDpi xmlns:a14="http://schemas.microsoft.com/office/drawing/2010/main" val="0"/>
              </a:ext>
            </a:extLst>
          </a:blip>
          <a:stretch>
            <a:fillRect/>
          </a:stretch>
        </p:blipFill>
        <p:spPr>
          <a:xfrm>
            <a:off x="278359" y="6392951"/>
            <a:ext cx="1119682" cy="291922"/>
          </a:xfrm>
          <a:prstGeom prst="rect">
            <a:avLst/>
          </a:prstGeom>
        </p:spPr>
      </p:pic>
    </p:spTree>
    <p:extLst>
      <p:ext uri="{BB962C8B-B14F-4D97-AF65-F5344CB8AC3E}">
        <p14:creationId xmlns:p14="http://schemas.microsoft.com/office/powerpoint/2010/main" val="3485991686"/>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62" r:id="rId3"/>
    <p:sldLayoutId id="2147483688" r:id="rId4"/>
    <p:sldLayoutId id="2147483664" r:id="rId5"/>
    <p:sldLayoutId id="2147483665" r:id="rId6"/>
    <p:sldLayoutId id="2147483698" r:id="rId7"/>
    <p:sldLayoutId id="2147483697" r:id="rId8"/>
    <p:sldLayoutId id="2147483699" r:id="rId9"/>
    <p:sldLayoutId id="2147483702" r:id="rId10"/>
    <p:sldLayoutId id="2147483703" r:id="rId11"/>
    <p:sldLayoutId id="2147483659" r:id="rId12"/>
    <p:sldLayoutId id="2147483666" r:id="rId13"/>
    <p:sldLayoutId id="2147483675" r:id="rId14"/>
    <p:sldLayoutId id="2147483676" r:id="rId15"/>
    <p:sldLayoutId id="2147483677" r:id="rId16"/>
    <p:sldLayoutId id="2147483667" r:id="rId17"/>
    <p:sldLayoutId id="2147483668" r:id="rId18"/>
    <p:sldLayoutId id="2147483669" r:id="rId19"/>
    <p:sldLayoutId id="2147483671" r:id="rId20"/>
    <p:sldLayoutId id="2147483670" r:id="rId21"/>
    <p:sldLayoutId id="2147483718" r:id="rId22"/>
    <p:sldLayoutId id="2147483672" r:id="rId23"/>
    <p:sldLayoutId id="2147483719" r:id="rId24"/>
    <p:sldLayoutId id="2147483673" r:id="rId25"/>
    <p:sldLayoutId id="2147483674" r:id="rId26"/>
    <p:sldLayoutId id="2147483717" r:id="rId27"/>
    <p:sldLayoutId id="2147483661" r:id="rId28"/>
    <p:sldLayoutId id="2147483678" r:id="rId29"/>
    <p:sldLayoutId id="2147483679" r:id="rId30"/>
    <p:sldLayoutId id="2147483680" r:id="rId31"/>
    <p:sldLayoutId id="2147483655" r:id="rId32"/>
    <p:sldLayoutId id="2147483654" r:id="rId33"/>
    <p:sldLayoutId id="2147483681" r:id="rId34"/>
    <p:sldLayoutId id="2147483682" r:id="rId35"/>
    <p:sldLayoutId id="2147483683" r:id="rId36"/>
    <p:sldLayoutId id="2147483704" r:id="rId37"/>
    <p:sldLayoutId id="2147483705" r:id="rId38"/>
    <p:sldLayoutId id="2147483684" r:id="rId39"/>
    <p:sldLayoutId id="2147483685" r:id="rId40"/>
    <p:sldLayoutId id="2147483706" r:id="rId41"/>
    <p:sldLayoutId id="2147483707" r:id="rId42"/>
    <p:sldLayoutId id="2147483715" r:id="rId43"/>
    <p:sldLayoutId id="2147483716" r:id="rId44"/>
    <p:sldLayoutId id="2147483686" r:id="rId45"/>
    <p:sldLayoutId id="2147483708" r:id="rId46"/>
    <p:sldLayoutId id="2147483687" r:id="rId47"/>
    <p:sldLayoutId id="2147483709" r:id="rId48"/>
    <p:sldLayoutId id="2147483690" r:id="rId49"/>
    <p:sldLayoutId id="2147483693" r:id="rId50"/>
    <p:sldLayoutId id="2147483710" r:id="rId51"/>
    <p:sldLayoutId id="2147483711" r:id="rId52"/>
    <p:sldLayoutId id="2147483692" r:id="rId53"/>
    <p:sldLayoutId id="2147483712" r:id="rId54"/>
    <p:sldLayoutId id="2147483696" r:id="rId55"/>
    <p:sldLayoutId id="2147483713" r:id="rId56"/>
    <p:sldLayoutId id="2147483714" r:id="rId57"/>
    <p:sldLayoutId id="2147483720" r:id="rId58"/>
  </p:sldLayoutIdLst>
  <p:hf hdr="0" ftr="0" dt="0"/>
  <p:txStyles>
    <p:titleStyle>
      <a:lvl1pPr algn="l" defTabSz="914400" rtl="0" eaLnBrk="1" latinLnBrk="0" hangingPunct="1">
        <a:lnSpc>
          <a:spcPct val="80000"/>
        </a:lnSpc>
        <a:spcBef>
          <a:spcPct val="0"/>
        </a:spcBef>
        <a:buNone/>
        <a:defRPr sz="3600" b="1" kern="1200">
          <a:solidFill>
            <a:schemeClr val="tx2"/>
          </a:solidFill>
          <a:latin typeface="+mj-lt"/>
          <a:ea typeface="+mj-ea"/>
          <a:cs typeface="+mj-cs"/>
        </a:defRPr>
      </a:lvl1pPr>
    </p:titleStyle>
    <p:body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Char char="ä"/>
        <a:defRPr sz="2000" kern="1200">
          <a:solidFill>
            <a:schemeClr val="tx1"/>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Char char="−"/>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Char char="​"/>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Char char="​"/>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1.xml"/><Relationship Id="rId1" Type="http://schemas.openxmlformats.org/officeDocument/2006/relationships/tags" Target="../tags/tag56.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6.xml"/><Relationship Id="rId1" Type="http://schemas.openxmlformats.org/officeDocument/2006/relationships/tags" Target="../tags/tag57.xml"/><Relationship Id="rId4" Type="http://schemas.openxmlformats.org/officeDocument/2006/relationships/image" Target="../media/image10.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56.xml"/><Relationship Id="rId1" Type="http://schemas.openxmlformats.org/officeDocument/2006/relationships/tags" Target="../tags/tag58.xml"/><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44.xml"/><Relationship Id="rId1" Type="http://schemas.openxmlformats.org/officeDocument/2006/relationships/tags" Target="../tags/tag59.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44.xml"/><Relationship Id="rId1" Type="http://schemas.openxmlformats.org/officeDocument/2006/relationships/tags" Target="../tags/tag60.xml"/><Relationship Id="rId4" Type="http://schemas.openxmlformats.org/officeDocument/2006/relationships/image" Target="../media/image6.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image" Target="../media/image23.svg"/><Relationship Id="rId2" Type="http://schemas.openxmlformats.org/officeDocument/2006/relationships/slideLayout" Target="../slideLayouts/slideLayout18.xml"/><Relationship Id="rId1" Type="http://schemas.openxmlformats.org/officeDocument/2006/relationships/tags" Target="../tags/tag61.xml"/><Relationship Id="rId6" Type="http://schemas.openxmlformats.org/officeDocument/2006/relationships/image" Target="../media/image22.svg"/><Relationship Id="rId5" Type="http://schemas.openxmlformats.org/officeDocument/2006/relationships/image" Target="../media/image21.svg"/><Relationship Id="rId4" Type="http://schemas.openxmlformats.org/officeDocument/2006/relationships/image" Target="../media/image1.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6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1.e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63.xml"/><Relationship Id="rId6" Type="http://schemas.openxmlformats.org/officeDocument/2006/relationships/image" Target="../media/image27.png"/><Relationship Id="rId5" Type="http://schemas.openxmlformats.org/officeDocument/2006/relationships/image" Target="../media/image26.emf"/><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7.xml"/><Relationship Id="rId1" Type="http://schemas.openxmlformats.org/officeDocument/2006/relationships/tags" Target="../tags/tag64.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65.xml"/><Relationship Id="rId5" Type="http://schemas.openxmlformats.org/officeDocument/2006/relationships/image" Target="../media/image28.emf"/><Relationship Id="rId4" Type="http://schemas.openxmlformats.org/officeDocument/2006/relationships/image" Target="../media/image1.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image" Target="../media/image31.svg"/><Relationship Id="rId2" Type="http://schemas.openxmlformats.org/officeDocument/2006/relationships/slideLayout" Target="../slideLayouts/slideLayout18.xml"/><Relationship Id="rId1" Type="http://schemas.openxmlformats.org/officeDocument/2006/relationships/tags" Target="../tags/tag66.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1.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2.xml"/><Relationship Id="rId1" Type="http://schemas.openxmlformats.org/officeDocument/2006/relationships/tags" Target="../tags/tag67.xml"/><Relationship Id="rId4" Type="http://schemas.openxmlformats.org/officeDocument/2006/relationships/image" Target="../media/image32.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9.xml"/><Relationship Id="rId1" Type="http://schemas.openxmlformats.org/officeDocument/2006/relationships/tags" Target="../tags/tag68.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2.xml"/><Relationship Id="rId1" Type="http://schemas.openxmlformats.org/officeDocument/2006/relationships/tags" Target="../tags/tag69.xml"/><Relationship Id="rId4" Type="http://schemas.openxmlformats.org/officeDocument/2006/relationships/image" Target="../media/image32.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Layout" Target="../slideLayouts/slideLayout23.xml"/><Relationship Id="rId1" Type="http://schemas.openxmlformats.org/officeDocument/2006/relationships/tags" Target="../tags/tag70.xml"/><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6.xml"/><Relationship Id="rId1" Type="http://schemas.openxmlformats.org/officeDocument/2006/relationships/tags" Target="../tags/tag71.xml"/><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56.xml"/><Relationship Id="rId1" Type="http://schemas.openxmlformats.org/officeDocument/2006/relationships/tags" Target="../tags/tag72.xml"/><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Layout" Target="../slideLayouts/slideLayout28.xml"/><Relationship Id="rId1" Type="http://schemas.openxmlformats.org/officeDocument/2006/relationships/tags" Target="../tags/tag73.xml"/><Relationship Id="rId4" Type="http://schemas.openxmlformats.org/officeDocument/2006/relationships/image" Target="../media/image1.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20.xml"/><Relationship Id="rId1" Type="http://schemas.openxmlformats.org/officeDocument/2006/relationships/tags" Target="../tags/tag74.xml"/><Relationship Id="rId4" Type="http://schemas.openxmlformats.org/officeDocument/2006/relationships/image" Target="../media/image1.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56.xml"/><Relationship Id="rId1" Type="http://schemas.openxmlformats.org/officeDocument/2006/relationships/tags" Target="../tags/tag75.xml"/><Relationship Id="rId4" Type="http://schemas.openxmlformats.org/officeDocument/2006/relationships/image" Target="../media/image10.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6.xml"/><Relationship Id="rId1" Type="http://schemas.openxmlformats.org/officeDocument/2006/relationships/tags" Target="../tags/tag76.xml"/><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77.xml"/><Relationship Id="rId4" Type="http://schemas.openxmlformats.org/officeDocument/2006/relationships/image" Target="../media/image1.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78.xml"/><Relationship Id="rId4" Type="http://schemas.openxmlformats.org/officeDocument/2006/relationships/image" Target="../media/image1.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79.xml"/><Relationship Id="rId4" Type="http://schemas.openxmlformats.org/officeDocument/2006/relationships/image" Target="../media/image1.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image" Target="../media/image35.svg"/><Relationship Id="rId2" Type="http://schemas.openxmlformats.org/officeDocument/2006/relationships/slideLayout" Target="../slideLayouts/slideLayout18.xml"/><Relationship Id="rId1" Type="http://schemas.openxmlformats.org/officeDocument/2006/relationships/tags" Target="../tags/tag80.xml"/><Relationship Id="rId6" Type="http://schemas.openxmlformats.org/officeDocument/2006/relationships/image" Target="../media/image34.svg"/><Relationship Id="rId5" Type="http://schemas.openxmlformats.org/officeDocument/2006/relationships/image" Target="../media/image33.svg"/><Relationship Id="rId4" Type="http://schemas.openxmlformats.org/officeDocument/2006/relationships/image" Target="../media/image1.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81.xml"/><Relationship Id="rId4" Type="http://schemas.openxmlformats.org/officeDocument/2006/relationships/image" Target="../media/image1.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5.xml"/><Relationship Id="rId1" Type="http://schemas.openxmlformats.org/officeDocument/2006/relationships/tags" Target="../tags/tag82.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5.xml"/><Relationship Id="rId1" Type="http://schemas.openxmlformats.org/officeDocument/2006/relationships/tags" Target="../tags/tag83.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Layout" Target="../slideLayouts/slideLayout22.xml"/><Relationship Id="rId1" Type="http://schemas.openxmlformats.org/officeDocument/2006/relationships/tags" Target="../tags/tag84.xml"/><Relationship Id="rId4" Type="http://schemas.openxmlformats.org/officeDocument/2006/relationships/image" Target="../media/image32.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85.xml"/><Relationship Id="rId4" Type="http://schemas.openxmlformats.org/officeDocument/2006/relationships/image" Target="../media/image1.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5.xml"/><Relationship Id="rId1" Type="http://schemas.openxmlformats.org/officeDocument/2006/relationships/tags" Target="../tags/tag86.xml"/><Relationship Id="rId4" Type="http://schemas.openxmlformats.org/officeDocument/2006/relationships/image" Target="../media/image10.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6.xml"/><Relationship Id="rId1" Type="http://schemas.openxmlformats.org/officeDocument/2006/relationships/tags" Target="../tags/tag87.xml"/><Relationship Id="rId4" Type="http://schemas.openxmlformats.org/officeDocument/2006/relationships/image" Target="../media/image10.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88.xml"/><Relationship Id="rId4" Type="http://schemas.openxmlformats.org/officeDocument/2006/relationships/image" Target="../media/image1.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5.xml"/><Relationship Id="rId1" Type="http://schemas.openxmlformats.org/officeDocument/2006/relationships/tags" Target="../tags/tag89.xml"/><Relationship Id="rId4" Type="http://schemas.openxmlformats.org/officeDocument/2006/relationships/image" Target="../media/image10.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90.xml"/><Relationship Id="rId4" Type="http://schemas.openxmlformats.org/officeDocument/2006/relationships/image" Target="../media/image1.emf"/></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4.xml"/><Relationship Id="rId1" Type="http://schemas.openxmlformats.org/officeDocument/2006/relationships/tags" Target="../tags/tag91.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1.emf"/></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35.bin"/><Relationship Id="rId7" Type="http://schemas.openxmlformats.org/officeDocument/2006/relationships/image" Target="../media/image21.svg"/><Relationship Id="rId2" Type="http://schemas.openxmlformats.org/officeDocument/2006/relationships/slideLayout" Target="../slideLayouts/slideLayout18.xml"/><Relationship Id="rId1" Type="http://schemas.openxmlformats.org/officeDocument/2006/relationships/tags" Target="../tags/tag92.xml"/><Relationship Id="rId6" Type="http://schemas.openxmlformats.org/officeDocument/2006/relationships/image" Target="../media/image39.svg"/><Relationship Id="rId5" Type="http://schemas.openxmlformats.org/officeDocument/2006/relationships/image" Target="../media/image38.svg"/><Relationship Id="rId4" Type="http://schemas.openxmlformats.org/officeDocument/2006/relationships/image" Target="../media/image1.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Layout" Target="../slideLayouts/slideLayout17.xml"/><Relationship Id="rId1" Type="http://schemas.openxmlformats.org/officeDocument/2006/relationships/tags" Target="../tags/tag93.xml"/><Relationship Id="rId4" Type="http://schemas.openxmlformats.org/officeDocument/2006/relationships/image" Target="../media/image1.emf"/></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Layout" Target="../slideLayouts/slideLayout25.xml"/><Relationship Id="rId1" Type="http://schemas.openxmlformats.org/officeDocument/2006/relationships/tags" Target="../tags/tag94.xml"/><Relationship Id="rId4" Type="http://schemas.openxmlformats.org/officeDocument/2006/relationships/image" Target="../media/image10.emf"/></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8.xml"/><Relationship Id="rId1" Type="http://schemas.openxmlformats.org/officeDocument/2006/relationships/tags" Target="../tags/tag95.xml"/><Relationship Id="rId6" Type="http://schemas.openxmlformats.org/officeDocument/2006/relationships/image" Target="../media/image41.jpg"/><Relationship Id="rId5" Type="http://schemas.openxmlformats.org/officeDocument/2006/relationships/image" Target="../media/image40.jpg"/><Relationship Id="rId4" Type="http://schemas.openxmlformats.org/officeDocument/2006/relationships/image" Target="../media/image10.emf"/></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56.xml"/><Relationship Id="rId1" Type="http://schemas.openxmlformats.org/officeDocument/2006/relationships/tags" Target="../tags/tag96.xml"/><Relationship Id="rId4" Type="http://schemas.openxmlformats.org/officeDocument/2006/relationships/image" Target="../media/image10.e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Layout" Target="../slideLayouts/slideLayout57.xml"/><Relationship Id="rId1" Type="http://schemas.openxmlformats.org/officeDocument/2006/relationships/tags" Target="../tags/tag97.xml"/><Relationship Id="rId4" Type="http://schemas.openxmlformats.org/officeDocument/2006/relationships/image" Target="../media/image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A5339-5DC1-7DF5-DFB2-0F1B9934D516}"/>
            </a:ext>
          </a:extLst>
        </p:cNvPr>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4174B1E6-E72D-A782-2010-6F22B148700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4" name="think-cell data - do not delete" hidden="1">
                        <a:extLst>
                          <a:ext uri="{FF2B5EF4-FFF2-40B4-BE49-F238E27FC236}">
                            <a16:creationId xmlns:a16="http://schemas.microsoft.com/office/drawing/2014/main" id="{4174B1E6-E72D-A782-2010-6F22B14870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87FD125D-91B2-B7F6-DC57-FB41F3A3EA48}"/>
              </a:ext>
            </a:extLst>
          </p:cNvPr>
          <p:cNvSpPr>
            <a:spLocks noGrp="1"/>
          </p:cNvSpPr>
          <p:nvPr>
            <p:ph type="ctrTitle"/>
          </p:nvPr>
        </p:nvSpPr>
        <p:spPr>
          <a:xfrm>
            <a:off x="1398588" y="2727871"/>
            <a:ext cx="8602662" cy="1355179"/>
          </a:xfrm>
        </p:spPr>
        <p:txBody>
          <a:bodyPr vert="horz" wrap="square" rIns="0">
            <a:spAutoFit/>
          </a:bodyPr>
          <a:lstStyle/>
          <a:p>
            <a:r>
              <a:rPr lang="en-US" dirty="0"/>
              <a:t>TIF 201: Managing Risk &amp; Protecting Public Resources</a:t>
            </a:r>
          </a:p>
        </p:txBody>
      </p:sp>
      <p:sp>
        <p:nvSpPr>
          <p:cNvPr id="17" name="Subtitle 16">
            <a:extLst>
              <a:ext uri="{FF2B5EF4-FFF2-40B4-BE49-F238E27FC236}">
                <a16:creationId xmlns:a16="http://schemas.microsoft.com/office/drawing/2014/main" id="{86CF8535-BF89-CE70-8DC0-F2059C760482}"/>
              </a:ext>
            </a:extLst>
          </p:cNvPr>
          <p:cNvSpPr>
            <a:spLocks noGrp="1"/>
          </p:cNvSpPr>
          <p:nvPr>
            <p:ph type="subTitle" idx="1"/>
          </p:nvPr>
        </p:nvSpPr>
        <p:spPr/>
        <p:txBody>
          <a:bodyPr/>
          <a:lstStyle/>
          <a:p>
            <a:r>
              <a:rPr lang="en-US" sz="2400" b="1" dirty="0"/>
              <a:t>Schane Rudlang &amp; Keith Dahl</a:t>
            </a:r>
          </a:p>
          <a:p>
            <a:r>
              <a:rPr lang="en-US" sz="2400" dirty="0"/>
              <a:t>September 24, 2026</a:t>
            </a:r>
          </a:p>
        </p:txBody>
      </p:sp>
    </p:spTree>
    <p:extLst>
      <p:ext uri="{BB962C8B-B14F-4D97-AF65-F5344CB8AC3E}">
        <p14:creationId xmlns:p14="http://schemas.microsoft.com/office/powerpoint/2010/main" val="3563571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019C22E2-8429-3079-8028-83049FB7DFA5}"/>
              </a:ext>
            </a:extLst>
          </p:cNvPr>
          <p:cNvGraphicFramePr>
            <a:graphicFrameLocks/>
          </p:cNvGraphicFramePr>
          <p:nvPr>
            <p:custDataLst>
              <p:tags r:id="rId1"/>
            </p:custDataLst>
            <p:extLst>
              <p:ext uri="{D42A27DB-BD31-4B8C-83A1-F6EECF244321}">
                <p14:modId xmlns:p14="http://schemas.microsoft.com/office/powerpoint/2010/main" val="941881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9" name="think-cell data - do not delete" hidden="1">
                        <a:extLst>
                          <a:ext uri="{FF2B5EF4-FFF2-40B4-BE49-F238E27FC236}">
                            <a16:creationId xmlns:a16="http://schemas.microsoft.com/office/drawing/2014/main" id="{019C22E2-8429-3079-8028-83049FB7DF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Slide Number Placeholder 4">
            <a:extLst>
              <a:ext uri="{FF2B5EF4-FFF2-40B4-BE49-F238E27FC236}">
                <a16:creationId xmlns:a16="http://schemas.microsoft.com/office/drawing/2014/main" id="{519A16A6-68CA-3CAE-CE2A-8FE661594997}"/>
              </a:ext>
            </a:extLst>
          </p:cNvPr>
          <p:cNvSpPr>
            <a:spLocks noGrp="1"/>
          </p:cNvSpPr>
          <p:nvPr>
            <p:ph type="sldNum" sz="quarter" idx="12"/>
          </p:nvPr>
        </p:nvSpPr>
        <p:spPr/>
        <p:txBody>
          <a:bodyPr/>
          <a:lstStyle/>
          <a:p>
            <a:fld id="{B41B015C-2874-4A0D-A301-4EEB5D14504C}" type="slidenum">
              <a:rPr lang="en-US" smtClean="0"/>
              <a:t>2</a:t>
            </a:fld>
            <a:endParaRPr lang="en-US"/>
          </a:p>
        </p:txBody>
      </p:sp>
      <p:sp>
        <p:nvSpPr>
          <p:cNvPr id="7" name="Text Placeholder 6">
            <a:extLst>
              <a:ext uri="{FF2B5EF4-FFF2-40B4-BE49-F238E27FC236}">
                <a16:creationId xmlns:a16="http://schemas.microsoft.com/office/drawing/2014/main" id="{BAA0881C-813F-57D2-BB90-C7A30DA697A3}"/>
              </a:ext>
            </a:extLst>
          </p:cNvPr>
          <p:cNvSpPr>
            <a:spLocks noGrp="1"/>
          </p:cNvSpPr>
          <p:nvPr>
            <p:ph type="body" sz="quarter" idx="13"/>
          </p:nvPr>
        </p:nvSpPr>
        <p:spPr/>
        <p:txBody>
          <a:bodyPr/>
          <a:lstStyle/>
          <a:p>
            <a:r>
              <a:rPr lang="en-US" dirty="0"/>
              <a:t>Pre-Establishment</a:t>
            </a:r>
          </a:p>
          <a:p>
            <a:r>
              <a:rPr lang="en-US" dirty="0"/>
              <a:t>Establishment</a:t>
            </a:r>
          </a:p>
          <a:p>
            <a:r>
              <a:rPr lang="en-US" dirty="0"/>
              <a:t>Post-Establishment</a:t>
            </a:r>
          </a:p>
        </p:txBody>
      </p:sp>
      <p:sp>
        <p:nvSpPr>
          <p:cNvPr id="6" name="Title 5">
            <a:extLst>
              <a:ext uri="{FF2B5EF4-FFF2-40B4-BE49-F238E27FC236}">
                <a16:creationId xmlns:a16="http://schemas.microsoft.com/office/drawing/2014/main" id="{5E6ACDEE-BEBF-DF8B-E1E0-A3908A540FA1}"/>
              </a:ext>
            </a:extLst>
          </p:cNvPr>
          <p:cNvSpPr>
            <a:spLocks noGrp="1"/>
          </p:cNvSpPr>
          <p:nvPr>
            <p:ph type="title"/>
          </p:nvPr>
        </p:nvSpPr>
        <p:spPr/>
        <p:txBody>
          <a:bodyPr vert="horz" rIns="0">
            <a:spAutoFit/>
          </a:bodyPr>
          <a:lstStyle/>
          <a:p>
            <a:r>
              <a:rPr lang="en-US" dirty="0"/>
              <a:t>Agenda</a:t>
            </a:r>
          </a:p>
        </p:txBody>
      </p:sp>
    </p:spTree>
    <p:extLst>
      <p:ext uri="{BB962C8B-B14F-4D97-AF65-F5344CB8AC3E}">
        <p14:creationId xmlns:p14="http://schemas.microsoft.com/office/powerpoint/2010/main" val="41264015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04661-69D1-F326-F1E1-6AC547B8D712}"/>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D17FEAC-297F-4D8B-9F47-E9A455536EB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BD17FEAC-297F-4D8B-9F47-E9A455536EB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6C4D0B11-C33F-6757-4EF8-BF28662D6365}"/>
              </a:ext>
            </a:extLst>
          </p:cNvPr>
          <p:cNvSpPr>
            <a:spLocks noGrp="1"/>
          </p:cNvSpPr>
          <p:nvPr>
            <p:ph type="title"/>
          </p:nvPr>
        </p:nvSpPr>
        <p:spPr>
          <a:xfrm>
            <a:off x="997810" y="4062506"/>
            <a:ext cx="6574378" cy="460254"/>
          </a:xfrm>
        </p:spPr>
        <p:txBody>
          <a:bodyPr vert="horz" rIns="0">
            <a:spAutoFit/>
          </a:bodyPr>
          <a:lstStyle/>
          <a:p>
            <a:r>
              <a:rPr lang="en-US" dirty="0"/>
              <a:t>Pre-Establishment</a:t>
            </a:r>
          </a:p>
        </p:txBody>
      </p:sp>
      <p:sp>
        <p:nvSpPr>
          <p:cNvPr id="4" name="Slide Number Placeholder 3">
            <a:extLst>
              <a:ext uri="{FF2B5EF4-FFF2-40B4-BE49-F238E27FC236}">
                <a16:creationId xmlns:a16="http://schemas.microsoft.com/office/drawing/2014/main" id="{783A90A3-65F6-751A-AD9E-854DAFC25684}"/>
              </a:ext>
            </a:extLst>
          </p:cNvPr>
          <p:cNvSpPr>
            <a:spLocks noGrp="1"/>
          </p:cNvSpPr>
          <p:nvPr>
            <p:ph type="sldNum" sz="quarter" idx="11"/>
          </p:nvPr>
        </p:nvSpPr>
        <p:spPr>
          <a:xfrm>
            <a:off x="11612218" y="6356350"/>
            <a:ext cx="324678" cy="328523"/>
          </a:xfrm>
        </p:spPr>
        <p:txBody>
          <a:bodyPr/>
          <a:lstStyle/>
          <a:p>
            <a:fld id="{E313472D-BFB5-4CCD-ACA0-2399B44D45C6}" type="slidenum">
              <a:rPr lang="en-US" smtClean="0"/>
              <a:pPr/>
              <a:t>3</a:t>
            </a:fld>
            <a:endParaRPr lang="en-US" dirty="0"/>
          </a:p>
        </p:txBody>
      </p:sp>
    </p:spTree>
    <p:extLst>
      <p:ext uri="{BB962C8B-B14F-4D97-AF65-F5344CB8AC3E}">
        <p14:creationId xmlns:p14="http://schemas.microsoft.com/office/powerpoint/2010/main" val="414231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A339A-C89E-74BA-FE24-61BBF8578D25}"/>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EBAF18F4-37ED-CECB-9B09-3D5646CE5FE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7" name="think-cell data - do not delete" hidden="1">
                        <a:extLst>
                          <a:ext uri="{FF2B5EF4-FFF2-40B4-BE49-F238E27FC236}">
                            <a16:creationId xmlns:a16="http://schemas.microsoft.com/office/drawing/2014/main" id="{EBAF18F4-37ED-CECB-9B09-3D5646CE5FE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481FBA0-03E0-AD16-B77C-B175919419C6}"/>
              </a:ext>
            </a:extLst>
          </p:cNvPr>
          <p:cNvSpPr>
            <a:spLocks noGrp="1"/>
          </p:cNvSpPr>
          <p:nvPr>
            <p:ph type="sldNum" sz="quarter" idx="11"/>
          </p:nvPr>
        </p:nvSpPr>
        <p:spPr>
          <a:xfrm>
            <a:off x="11612218" y="6356350"/>
            <a:ext cx="324678" cy="328523"/>
          </a:xfrm>
        </p:spPr>
        <p:txBody>
          <a:bodyPr/>
          <a:lstStyle/>
          <a:p>
            <a:fld id="{B41B015C-2874-4A0D-A301-4EEB5D14504C}" type="slidenum">
              <a:rPr lang="en-US" smtClean="0"/>
              <a:pPr/>
              <a:t>4</a:t>
            </a:fld>
            <a:endParaRPr lang="en-US" dirty="0"/>
          </a:p>
        </p:txBody>
      </p:sp>
      <p:sp>
        <p:nvSpPr>
          <p:cNvPr id="4" name="Title 3">
            <a:extLst>
              <a:ext uri="{FF2B5EF4-FFF2-40B4-BE49-F238E27FC236}">
                <a16:creationId xmlns:a16="http://schemas.microsoft.com/office/drawing/2014/main" id="{9151B9AF-A51E-B11D-0F8C-902EE8ACD8FD}"/>
              </a:ext>
            </a:extLst>
          </p:cNvPr>
          <p:cNvSpPr>
            <a:spLocks noGrp="1"/>
          </p:cNvSpPr>
          <p:nvPr>
            <p:ph type="title"/>
          </p:nvPr>
        </p:nvSpPr>
        <p:spPr>
          <a:xfrm>
            <a:off x="537373" y="381000"/>
            <a:ext cx="11074845" cy="460254"/>
          </a:xfrm>
        </p:spPr>
        <p:txBody>
          <a:bodyPr vert="horz" rIns="0">
            <a:spAutoFit/>
          </a:bodyPr>
          <a:lstStyle/>
          <a:p>
            <a:r>
              <a:rPr lang="en-US" dirty="0"/>
              <a:t>Process</a:t>
            </a:r>
          </a:p>
        </p:txBody>
      </p:sp>
      <p:sp>
        <p:nvSpPr>
          <p:cNvPr id="18" name="Text Placeholder 17">
            <a:extLst>
              <a:ext uri="{FF2B5EF4-FFF2-40B4-BE49-F238E27FC236}">
                <a16:creationId xmlns:a16="http://schemas.microsoft.com/office/drawing/2014/main" id="{693F22EC-7550-C3A1-7143-846AD225F7E7}"/>
              </a:ext>
            </a:extLst>
          </p:cNvPr>
          <p:cNvSpPr>
            <a:spLocks noGrp="1"/>
          </p:cNvSpPr>
          <p:nvPr>
            <p:ph type="body" sz="quarter" idx="13"/>
          </p:nvPr>
        </p:nvSpPr>
        <p:spPr>
          <a:xfrm>
            <a:off x="538163" y="1653009"/>
            <a:ext cx="2963179" cy="2747963"/>
          </a:xfrm>
        </p:spPr>
        <p:txBody>
          <a:bodyPr/>
          <a:lstStyle/>
          <a:p>
            <a:r>
              <a:rPr lang="en-US" dirty="0"/>
              <a:t>TIF Application</a:t>
            </a:r>
          </a:p>
          <a:p>
            <a:pPr lvl="1"/>
            <a:r>
              <a:rPr lang="en-US" dirty="0"/>
              <a:t>Developer Escrow</a:t>
            </a:r>
          </a:p>
          <a:p>
            <a:pPr lvl="1"/>
            <a:r>
              <a:rPr lang="en-US" dirty="0"/>
              <a:t>Information Gathering</a:t>
            </a:r>
          </a:p>
          <a:p>
            <a:pPr lvl="1"/>
            <a:r>
              <a:rPr lang="en-US" dirty="0"/>
              <a:t>Form of Application</a:t>
            </a:r>
          </a:p>
        </p:txBody>
      </p:sp>
      <p:sp>
        <p:nvSpPr>
          <p:cNvPr id="19" name="Text Placeholder 18">
            <a:extLst>
              <a:ext uri="{FF2B5EF4-FFF2-40B4-BE49-F238E27FC236}">
                <a16:creationId xmlns:a16="http://schemas.microsoft.com/office/drawing/2014/main" id="{3CE366F2-5392-13C9-B274-3C9F87D2F840}"/>
              </a:ext>
            </a:extLst>
          </p:cNvPr>
          <p:cNvSpPr>
            <a:spLocks noGrp="1"/>
          </p:cNvSpPr>
          <p:nvPr>
            <p:ph type="body" sz="quarter" idx="14"/>
          </p:nvPr>
        </p:nvSpPr>
        <p:spPr>
          <a:xfrm>
            <a:off x="3226383" y="1653009"/>
            <a:ext cx="2963179" cy="2747963"/>
          </a:xfrm>
        </p:spPr>
        <p:txBody>
          <a:bodyPr/>
          <a:lstStyle/>
          <a:p>
            <a:r>
              <a:rPr lang="en-US" dirty="0"/>
              <a:t>Financial Modeling</a:t>
            </a:r>
          </a:p>
          <a:p>
            <a:pPr lvl="1"/>
            <a:r>
              <a:rPr lang="en-US" dirty="0"/>
              <a:t>Understand Financials</a:t>
            </a:r>
          </a:p>
          <a:p>
            <a:pPr lvl="1"/>
            <a:r>
              <a:rPr lang="en-US" dirty="0"/>
              <a:t>TIF Estimate</a:t>
            </a:r>
          </a:p>
          <a:p>
            <a:pPr lvl="1"/>
            <a:r>
              <a:rPr lang="en-US" dirty="0"/>
              <a:t>Stress Test Proforma</a:t>
            </a:r>
          </a:p>
          <a:p>
            <a:pPr lvl="1"/>
            <a:r>
              <a:rPr lang="en-US" dirty="0"/>
              <a:t>Market Conditions</a:t>
            </a:r>
          </a:p>
          <a:p>
            <a:pPr lvl="1"/>
            <a:r>
              <a:rPr lang="en-US" dirty="0"/>
              <a:t>Profit Analysis</a:t>
            </a:r>
          </a:p>
        </p:txBody>
      </p:sp>
      <p:sp>
        <p:nvSpPr>
          <p:cNvPr id="20" name="Text Placeholder 19">
            <a:extLst>
              <a:ext uri="{FF2B5EF4-FFF2-40B4-BE49-F238E27FC236}">
                <a16:creationId xmlns:a16="http://schemas.microsoft.com/office/drawing/2014/main" id="{C9E19E3F-E16B-A600-A11F-C6C47DF96CA9}"/>
              </a:ext>
            </a:extLst>
          </p:cNvPr>
          <p:cNvSpPr>
            <a:spLocks noGrp="1"/>
          </p:cNvSpPr>
          <p:nvPr>
            <p:ph type="body" sz="quarter" idx="15"/>
          </p:nvPr>
        </p:nvSpPr>
        <p:spPr>
          <a:xfrm>
            <a:off x="5908816" y="1653009"/>
            <a:ext cx="2963179" cy="2747963"/>
          </a:xfrm>
        </p:spPr>
        <p:txBody>
          <a:bodyPr/>
          <a:lstStyle/>
          <a:p>
            <a:r>
              <a:rPr lang="en-US" dirty="0"/>
              <a:t>Negotiations</a:t>
            </a:r>
          </a:p>
          <a:p>
            <a:pPr lvl="1"/>
            <a:r>
              <a:rPr lang="en-US" dirty="0"/>
              <a:t>Strategic City Goals</a:t>
            </a:r>
          </a:p>
          <a:p>
            <a:pPr lvl="1"/>
            <a:r>
              <a:rPr lang="en-US" dirty="0"/>
              <a:t>Financial Considerations</a:t>
            </a:r>
          </a:p>
          <a:p>
            <a:pPr lvl="1"/>
            <a:r>
              <a:rPr lang="en-US" dirty="0"/>
              <a:t>Developer Goals</a:t>
            </a:r>
          </a:p>
        </p:txBody>
      </p:sp>
      <p:sp>
        <p:nvSpPr>
          <p:cNvPr id="21" name="Text Placeholder 20">
            <a:extLst>
              <a:ext uri="{FF2B5EF4-FFF2-40B4-BE49-F238E27FC236}">
                <a16:creationId xmlns:a16="http://schemas.microsoft.com/office/drawing/2014/main" id="{94006137-3736-CF0E-52A7-0C55B19000A2}"/>
              </a:ext>
            </a:extLst>
          </p:cNvPr>
          <p:cNvSpPr>
            <a:spLocks noGrp="1"/>
          </p:cNvSpPr>
          <p:nvPr>
            <p:ph type="body" sz="quarter" idx="16"/>
          </p:nvPr>
        </p:nvSpPr>
        <p:spPr>
          <a:xfrm>
            <a:off x="8591248" y="1653009"/>
            <a:ext cx="2963179" cy="2747963"/>
          </a:xfrm>
        </p:spPr>
        <p:txBody>
          <a:bodyPr/>
          <a:lstStyle/>
          <a:p>
            <a:r>
              <a:rPr lang="en-US" dirty="0"/>
              <a:t>Coming to Agreeable Terms</a:t>
            </a:r>
          </a:p>
          <a:p>
            <a:pPr lvl="1"/>
            <a:r>
              <a:rPr lang="en-US" dirty="0"/>
              <a:t>Principal Amount </a:t>
            </a:r>
          </a:p>
          <a:p>
            <a:pPr lvl="1"/>
            <a:r>
              <a:rPr lang="en-US" dirty="0"/>
              <a:t>Length of Term</a:t>
            </a:r>
          </a:p>
          <a:p>
            <a:pPr lvl="1"/>
            <a:r>
              <a:rPr lang="en-US" dirty="0"/>
              <a:t>Lookback</a:t>
            </a:r>
          </a:p>
        </p:txBody>
      </p:sp>
      <p:sp>
        <p:nvSpPr>
          <p:cNvPr id="35" name="Text Placeholder 34">
            <a:extLst>
              <a:ext uri="{FF2B5EF4-FFF2-40B4-BE49-F238E27FC236}">
                <a16:creationId xmlns:a16="http://schemas.microsoft.com/office/drawing/2014/main" id="{C56144E1-D945-4EC6-8CBC-6B9953610A51}"/>
              </a:ext>
            </a:extLst>
          </p:cNvPr>
          <p:cNvSpPr>
            <a:spLocks noGrp="1"/>
          </p:cNvSpPr>
          <p:nvPr>
            <p:ph type="body" sz="quarter" idx="20"/>
          </p:nvPr>
        </p:nvSpPr>
        <p:spPr/>
        <p:txBody>
          <a:bodyPr/>
          <a:lstStyle/>
          <a:p>
            <a:r>
              <a:rPr lang="en-US" dirty="0"/>
              <a:t>1</a:t>
            </a:r>
          </a:p>
        </p:txBody>
      </p:sp>
      <p:sp>
        <p:nvSpPr>
          <p:cNvPr id="36" name="Text Placeholder 35">
            <a:extLst>
              <a:ext uri="{FF2B5EF4-FFF2-40B4-BE49-F238E27FC236}">
                <a16:creationId xmlns:a16="http://schemas.microsoft.com/office/drawing/2014/main" id="{75837AAF-4ADA-AFF7-4988-19D8279B7A39}"/>
              </a:ext>
            </a:extLst>
          </p:cNvPr>
          <p:cNvSpPr>
            <a:spLocks noGrp="1"/>
          </p:cNvSpPr>
          <p:nvPr>
            <p:ph type="body" sz="quarter" idx="21"/>
          </p:nvPr>
        </p:nvSpPr>
        <p:spPr/>
        <p:txBody>
          <a:bodyPr/>
          <a:lstStyle/>
          <a:p>
            <a:r>
              <a:rPr lang="en-US" dirty="0"/>
              <a:t>2</a:t>
            </a:r>
          </a:p>
        </p:txBody>
      </p:sp>
      <p:sp>
        <p:nvSpPr>
          <p:cNvPr id="37" name="Text Placeholder 36">
            <a:extLst>
              <a:ext uri="{FF2B5EF4-FFF2-40B4-BE49-F238E27FC236}">
                <a16:creationId xmlns:a16="http://schemas.microsoft.com/office/drawing/2014/main" id="{7ADA5C71-52BC-17A4-693F-89C352127A1B}"/>
              </a:ext>
            </a:extLst>
          </p:cNvPr>
          <p:cNvSpPr>
            <a:spLocks noGrp="1"/>
          </p:cNvSpPr>
          <p:nvPr>
            <p:ph type="body" sz="quarter" idx="22"/>
          </p:nvPr>
        </p:nvSpPr>
        <p:spPr/>
        <p:txBody>
          <a:bodyPr/>
          <a:lstStyle/>
          <a:p>
            <a:r>
              <a:rPr lang="en-US" dirty="0"/>
              <a:t>3</a:t>
            </a:r>
          </a:p>
        </p:txBody>
      </p:sp>
      <p:sp>
        <p:nvSpPr>
          <p:cNvPr id="38" name="Text Placeholder 37">
            <a:extLst>
              <a:ext uri="{FF2B5EF4-FFF2-40B4-BE49-F238E27FC236}">
                <a16:creationId xmlns:a16="http://schemas.microsoft.com/office/drawing/2014/main" id="{31EC00BC-F448-9F0D-94A0-CFAE31505DF6}"/>
              </a:ext>
            </a:extLst>
          </p:cNvPr>
          <p:cNvSpPr>
            <a:spLocks noGrp="1"/>
          </p:cNvSpPr>
          <p:nvPr>
            <p:ph type="body" sz="quarter" idx="23"/>
          </p:nvPr>
        </p:nvSpPr>
        <p:spPr/>
        <p:txBody>
          <a:bodyPr/>
          <a:lstStyle/>
          <a:p>
            <a:r>
              <a:rPr lang="en-US" dirty="0"/>
              <a:t>4</a:t>
            </a:r>
          </a:p>
        </p:txBody>
      </p:sp>
      <p:sp>
        <p:nvSpPr>
          <p:cNvPr id="11" name="Content Placeholder 15">
            <a:extLst>
              <a:ext uri="{FF2B5EF4-FFF2-40B4-BE49-F238E27FC236}">
                <a16:creationId xmlns:a16="http://schemas.microsoft.com/office/drawing/2014/main" id="{F5C093B6-5D78-54A5-4AA0-84469FCB82B0}"/>
              </a:ext>
            </a:extLst>
          </p:cNvPr>
          <p:cNvSpPr txBox="1">
            <a:spLocks/>
          </p:cNvSpPr>
          <p:nvPr/>
        </p:nvSpPr>
        <p:spPr>
          <a:xfrm>
            <a:off x="538163" y="4531419"/>
            <a:ext cx="10569951" cy="920188"/>
          </a:xfrm>
          <a:prstGeom prst="rect">
            <a:avLst/>
          </a:prstGeom>
          <a:noFill/>
          <a:ln w="15875">
            <a:solidFill>
              <a:schemeClr val="accent4"/>
            </a:solidFill>
          </a:ln>
        </p:spPr>
        <p:txBody>
          <a:bodyPr vert="horz" lIns="182880" tIns="182880" rIns="182880" bIns="182880" rtlCol="0" anchor="ctr">
            <a:noAutofit/>
          </a:bodyPr>
          <a:lstStyle>
            <a:lvl1pPr marL="0" indent="0" algn="l" defTabSz="914400" rtl="0" eaLnBrk="1" latinLnBrk="0" hangingPunct="1">
              <a:lnSpc>
                <a:spcPct val="80000"/>
              </a:lnSpc>
              <a:spcBef>
                <a:spcPts val="0"/>
              </a:spcBef>
              <a:spcAft>
                <a:spcPts val="0"/>
              </a:spcAft>
              <a:buClr>
                <a:schemeClr val="accent4"/>
              </a:buClr>
              <a:buFont typeface="Arial" panose="020B0604020202020204" pitchFamily="34" charset="0"/>
              <a:buChar char="​"/>
              <a:defRPr sz="1400" b="1" kern="1200">
                <a:solidFill>
                  <a:schemeClr val="tx1"/>
                </a:solidFill>
                <a:latin typeface="+mn-lt"/>
                <a:ea typeface="+mn-ea"/>
                <a:cs typeface="+mn-cs"/>
              </a:defRPr>
            </a:lvl1pPr>
            <a:lvl2pPr marL="0" indent="0" algn="l" defTabSz="914400" rtl="0" eaLnBrk="1" latinLnBrk="0" hangingPunct="1">
              <a:lnSpc>
                <a:spcPct val="90000"/>
              </a:lnSpc>
              <a:spcBef>
                <a:spcPts val="300"/>
              </a:spcBef>
              <a:spcAft>
                <a:spcPts val="0"/>
              </a:spcAft>
              <a:buFont typeface="Arial" panose="020B0604020202020204" pitchFamily="34" charset="0"/>
              <a:buNone/>
              <a:defRPr sz="11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Char char="​"/>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Char char="​"/>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Pre-Establishment</a:t>
            </a:r>
          </a:p>
        </p:txBody>
      </p:sp>
    </p:spTree>
    <p:extLst>
      <p:ext uri="{BB962C8B-B14F-4D97-AF65-F5344CB8AC3E}">
        <p14:creationId xmlns:p14="http://schemas.microsoft.com/office/powerpoint/2010/main" val="1943221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8887D-956F-DDF1-7844-D67E3B62FD56}"/>
            </a:ext>
          </a:extLst>
        </p:cNvPr>
        <p:cNvGrpSpPr/>
        <p:nvPr/>
      </p:nvGrpSpPr>
      <p:grpSpPr>
        <a:xfrm>
          <a:off x="0" y="0"/>
          <a:ext cx="0" cy="0"/>
          <a:chOff x="0" y="0"/>
          <a:chExt cx="0" cy="0"/>
        </a:xfrm>
      </p:grpSpPr>
      <p:graphicFrame>
        <p:nvGraphicFramePr>
          <p:cNvPr id="17" name="think-cell data - do not delete" hidden="1">
            <a:extLst>
              <a:ext uri="{FF2B5EF4-FFF2-40B4-BE49-F238E27FC236}">
                <a16:creationId xmlns:a16="http://schemas.microsoft.com/office/drawing/2014/main" id="{47040265-0E8B-12BE-872F-9698A60C261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59" progId="TCLayout.ActiveDocument.1">
                  <p:embed/>
                </p:oleObj>
              </mc:Choice>
              <mc:Fallback>
                <p:oleObj name="think-cell Slide" r:id="rId3" imgW="465" imgH="459" progId="TCLayout.ActiveDocument.1">
                  <p:embed/>
                  <p:pic>
                    <p:nvPicPr>
                      <p:cNvPr id="17" name="think-cell data - do not delete" hidden="1">
                        <a:extLst>
                          <a:ext uri="{FF2B5EF4-FFF2-40B4-BE49-F238E27FC236}">
                            <a16:creationId xmlns:a16="http://schemas.microsoft.com/office/drawing/2014/main" id="{47040265-0E8B-12BE-872F-9698A60C261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87C5F396-3869-4CC1-B3A8-8E79AC24CAAC}"/>
              </a:ext>
            </a:extLst>
          </p:cNvPr>
          <p:cNvSpPr>
            <a:spLocks noGrp="1"/>
          </p:cNvSpPr>
          <p:nvPr>
            <p:ph type="sldNum" sz="quarter" idx="11"/>
          </p:nvPr>
        </p:nvSpPr>
        <p:spPr>
          <a:xfrm>
            <a:off x="11612218" y="6356350"/>
            <a:ext cx="324678" cy="328523"/>
          </a:xfrm>
        </p:spPr>
        <p:txBody>
          <a:bodyPr/>
          <a:lstStyle/>
          <a:p>
            <a:fld id="{B41B015C-2874-4A0D-A301-4EEB5D14504C}" type="slidenum">
              <a:rPr lang="en-US" smtClean="0"/>
              <a:pPr/>
              <a:t>5</a:t>
            </a:fld>
            <a:endParaRPr lang="en-US" dirty="0"/>
          </a:p>
        </p:txBody>
      </p:sp>
      <p:sp>
        <p:nvSpPr>
          <p:cNvPr id="4" name="Title 3">
            <a:extLst>
              <a:ext uri="{FF2B5EF4-FFF2-40B4-BE49-F238E27FC236}">
                <a16:creationId xmlns:a16="http://schemas.microsoft.com/office/drawing/2014/main" id="{8D09048F-9D24-F40E-D4C7-A61844BDEDC5}"/>
              </a:ext>
            </a:extLst>
          </p:cNvPr>
          <p:cNvSpPr>
            <a:spLocks noGrp="1"/>
          </p:cNvSpPr>
          <p:nvPr>
            <p:ph type="title"/>
          </p:nvPr>
        </p:nvSpPr>
        <p:spPr>
          <a:xfrm>
            <a:off x="537373" y="381000"/>
            <a:ext cx="11074845" cy="460254"/>
          </a:xfrm>
        </p:spPr>
        <p:txBody>
          <a:bodyPr vert="horz" rIns="0">
            <a:spAutoFit/>
          </a:bodyPr>
          <a:lstStyle/>
          <a:p>
            <a:r>
              <a:rPr lang="en-US" dirty="0"/>
              <a:t>Process</a:t>
            </a:r>
          </a:p>
        </p:txBody>
      </p:sp>
      <p:sp>
        <p:nvSpPr>
          <p:cNvPr id="18" name="Text Placeholder 17">
            <a:extLst>
              <a:ext uri="{FF2B5EF4-FFF2-40B4-BE49-F238E27FC236}">
                <a16:creationId xmlns:a16="http://schemas.microsoft.com/office/drawing/2014/main" id="{36C0045F-27C2-C9DF-CD1D-FE49394EDBB0}"/>
              </a:ext>
            </a:extLst>
          </p:cNvPr>
          <p:cNvSpPr>
            <a:spLocks noGrp="1"/>
          </p:cNvSpPr>
          <p:nvPr>
            <p:ph type="body" sz="quarter" idx="13"/>
          </p:nvPr>
        </p:nvSpPr>
        <p:spPr>
          <a:xfrm>
            <a:off x="538163" y="1653009"/>
            <a:ext cx="2963179" cy="2747963"/>
          </a:xfrm>
        </p:spPr>
        <p:txBody>
          <a:bodyPr/>
          <a:lstStyle/>
          <a:p>
            <a:r>
              <a:rPr lang="en-US" dirty="0"/>
              <a:t>TIF Agreement and TIF Plan</a:t>
            </a:r>
          </a:p>
          <a:p>
            <a:pPr lvl="1"/>
            <a:r>
              <a:rPr lang="en-US" dirty="0"/>
              <a:t>45-60 Days</a:t>
            </a:r>
          </a:p>
          <a:p>
            <a:pPr lvl="1"/>
            <a:r>
              <a:rPr lang="en-US" dirty="0"/>
              <a:t>Public Hearing</a:t>
            </a:r>
          </a:p>
          <a:p>
            <a:pPr lvl="1"/>
            <a:r>
              <a:rPr lang="en-US" dirty="0"/>
              <a:t>TIF Plan Approval</a:t>
            </a:r>
          </a:p>
          <a:p>
            <a:pPr lvl="1"/>
            <a:r>
              <a:rPr lang="en-US" dirty="0"/>
              <a:t>Agreement Approval</a:t>
            </a:r>
          </a:p>
        </p:txBody>
      </p:sp>
      <p:sp>
        <p:nvSpPr>
          <p:cNvPr id="19" name="Text Placeholder 18">
            <a:extLst>
              <a:ext uri="{FF2B5EF4-FFF2-40B4-BE49-F238E27FC236}">
                <a16:creationId xmlns:a16="http://schemas.microsoft.com/office/drawing/2014/main" id="{C161B083-0578-E815-7DBF-06191A5FC655}"/>
              </a:ext>
            </a:extLst>
          </p:cNvPr>
          <p:cNvSpPr>
            <a:spLocks noGrp="1"/>
          </p:cNvSpPr>
          <p:nvPr>
            <p:ph type="body" sz="quarter" idx="14"/>
          </p:nvPr>
        </p:nvSpPr>
        <p:spPr>
          <a:xfrm>
            <a:off x="3226383" y="1653009"/>
            <a:ext cx="2963179" cy="2747963"/>
          </a:xfrm>
        </p:spPr>
        <p:txBody>
          <a:bodyPr/>
          <a:lstStyle/>
          <a:p>
            <a:r>
              <a:rPr lang="en-US" dirty="0"/>
              <a:t>TIF Note Issuance</a:t>
            </a:r>
          </a:p>
          <a:p>
            <a:pPr lvl="1"/>
            <a:r>
              <a:rPr lang="en-US" dirty="0"/>
              <a:t>Cert of Occupancy</a:t>
            </a:r>
          </a:p>
          <a:p>
            <a:pPr lvl="1"/>
            <a:r>
              <a:rPr lang="en-US" dirty="0"/>
              <a:t>After Construction</a:t>
            </a:r>
          </a:p>
          <a:p>
            <a:pPr lvl="1"/>
            <a:r>
              <a:rPr lang="en-US" dirty="0"/>
              <a:t>Lookback on Cost</a:t>
            </a:r>
          </a:p>
          <a:p>
            <a:pPr lvl="1"/>
            <a:r>
              <a:rPr lang="en-US" dirty="0"/>
              <a:t>Qualified Costs</a:t>
            </a:r>
          </a:p>
        </p:txBody>
      </p:sp>
      <p:sp>
        <p:nvSpPr>
          <p:cNvPr id="20" name="Text Placeholder 19">
            <a:extLst>
              <a:ext uri="{FF2B5EF4-FFF2-40B4-BE49-F238E27FC236}">
                <a16:creationId xmlns:a16="http://schemas.microsoft.com/office/drawing/2014/main" id="{71A5EAED-4182-C7FC-7957-6D902E851C5A}"/>
              </a:ext>
            </a:extLst>
          </p:cNvPr>
          <p:cNvSpPr>
            <a:spLocks noGrp="1"/>
          </p:cNvSpPr>
          <p:nvPr>
            <p:ph type="body" sz="quarter" idx="15"/>
          </p:nvPr>
        </p:nvSpPr>
        <p:spPr>
          <a:xfrm>
            <a:off x="5908816" y="1653009"/>
            <a:ext cx="2963179" cy="2747963"/>
          </a:xfrm>
        </p:spPr>
        <p:txBody>
          <a:bodyPr/>
          <a:lstStyle/>
          <a:p>
            <a:r>
              <a:rPr lang="en-US" dirty="0"/>
              <a:t>Compliance</a:t>
            </a:r>
          </a:p>
          <a:p>
            <a:pPr lvl="1"/>
            <a:r>
              <a:rPr lang="en-US" dirty="0"/>
              <a:t>Statutory Rules</a:t>
            </a:r>
          </a:p>
          <a:p>
            <a:pPr lvl="1"/>
            <a:r>
              <a:rPr lang="en-US" dirty="0"/>
              <a:t>County Certification</a:t>
            </a:r>
          </a:p>
          <a:p>
            <a:pPr lvl="1"/>
            <a:r>
              <a:rPr lang="en-US" dirty="0"/>
              <a:t>Decertification</a:t>
            </a:r>
          </a:p>
          <a:p>
            <a:pPr lvl="1"/>
            <a:endParaRPr lang="en-US" dirty="0"/>
          </a:p>
        </p:txBody>
      </p:sp>
      <p:sp>
        <p:nvSpPr>
          <p:cNvPr id="21" name="Text Placeholder 20">
            <a:extLst>
              <a:ext uri="{FF2B5EF4-FFF2-40B4-BE49-F238E27FC236}">
                <a16:creationId xmlns:a16="http://schemas.microsoft.com/office/drawing/2014/main" id="{3A6DE5C1-FC41-B7CB-C213-48C0611BAAA2}"/>
              </a:ext>
            </a:extLst>
          </p:cNvPr>
          <p:cNvSpPr>
            <a:spLocks noGrp="1"/>
          </p:cNvSpPr>
          <p:nvPr>
            <p:ph type="body" sz="quarter" idx="16"/>
          </p:nvPr>
        </p:nvSpPr>
        <p:spPr>
          <a:xfrm>
            <a:off x="8591248" y="1653009"/>
            <a:ext cx="2963179" cy="2747963"/>
          </a:xfrm>
        </p:spPr>
        <p:txBody>
          <a:bodyPr/>
          <a:lstStyle/>
          <a:p>
            <a:r>
              <a:rPr lang="en-US" dirty="0"/>
              <a:t>Post Issuance Lookbacks</a:t>
            </a:r>
          </a:p>
          <a:p>
            <a:pPr lvl="1"/>
            <a:r>
              <a:rPr lang="en-US" dirty="0"/>
              <a:t>Stabilization Lookback</a:t>
            </a:r>
          </a:p>
          <a:p>
            <a:pPr lvl="1"/>
            <a:r>
              <a:rPr lang="en-US" dirty="0"/>
              <a:t>Sale Lookback</a:t>
            </a:r>
          </a:p>
        </p:txBody>
      </p:sp>
      <p:sp>
        <p:nvSpPr>
          <p:cNvPr id="16" name="Content Placeholder 15">
            <a:extLst>
              <a:ext uri="{FF2B5EF4-FFF2-40B4-BE49-F238E27FC236}">
                <a16:creationId xmlns:a16="http://schemas.microsoft.com/office/drawing/2014/main" id="{37107CBA-0C6C-2F78-D134-0C47055361CA}"/>
              </a:ext>
            </a:extLst>
          </p:cNvPr>
          <p:cNvSpPr>
            <a:spLocks noGrp="1"/>
          </p:cNvSpPr>
          <p:nvPr>
            <p:ph type="body" sz="quarter" idx="18"/>
          </p:nvPr>
        </p:nvSpPr>
        <p:spPr>
          <a:xfrm>
            <a:off x="538164" y="4531419"/>
            <a:ext cx="2471566" cy="920188"/>
          </a:xfrm>
        </p:spPr>
        <p:txBody>
          <a:bodyPr/>
          <a:lstStyle/>
          <a:p>
            <a:pPr algn="ctr"/>
            <a:r>
              <a:rPr lang="en-US" sz="2400" dirty="0"/>
              <a:t>Establishment</a:t>
            </a:r>
          </a:p>
        </p:txBody>
      </p:sp>
      <p:sp>
        <p:nvSpPr>
          <p:cNvPr id="35" name="Text Placeholder 34">
            <a:extLst>
              <a:ext uri="{FF2B5EF4-FFF2-40B4-BE49-F238E27FC236}">
                <a16:creationId xmlns:a16="http://schemas.microsoft.com/office/drawing/2014/main" id="{4E602E33-8F37-8449-95AA-EE081BA1A50A}"/>
              </a:ext>
            </a:extLst>
          </p:cNvPr>
          <p:cNvSpPr>
            <a:spLocks noGrp="1"/>
          </p:cNvSpPr>
          <p:nvPr>
            <p:ph type="body" sz="quarter" idx="20"/>
          </p:nvPr>
        </p:nvSpPr>
        <p:spPr/>
        <p:txBody>
          <a:bodyPr/>
          <a:lstStyle/>
          <a:p>
            <a:r>
              <a:rPr lang="en-US" dirty="0"/>
              <a:t>5</a:t>
            </a:r>
          </a:p>
        </p:txBody>
      </p:sp>
      <p:sp>
        <p:nvSpPr>
          <p:cNvPr id="36" name="Text Placeholder 35">
            <a:extLst>
              <a:ext uri="{FF2B5EF4-FFF2-40B4-BE49-F238E27FC236}">
                <a16:creationId xmlns:a16="http://schemas.microsoft.com/office/drawing/2014/main" id="{7B7BF1B8-0802-A123-C234-FD8C7E4DE8AF}"/>
              </a:ext>
            </a:extLst>
          </p:cNvPr>
          <p:cNvSpPr>
            <a:spLocks noGrp="1"/>
          </p:cNvSpPr>
          <p:nvPr>
            <p:ph type="body" sz="quarter" idx="21"/>
          </p:nvPr>
        </p:nvSpPr>
        <p:spPr/>
        <p:txBody>
          <a:bodyPr/>
          <a:lstStyle/>
          <a:p>
            <a:r>
              <a:rPr lang="en-US" dirty="0"/>
              <a:t>6</a:t>
            </a:r>
          </a:p>
        </p:txBody>
      </p:sp>
      <p:sp>
        <p:nvSpPr>
          <p:cNvPr id="37" name="Text Placeholder 36">
            <a:extLst>
              <a:ext uri="{FF2B5EF4-FFF2-40B4-BE49-F238E27FC236}">
                <a16:creationId xmlns:a16="http://schemas.microsoft.com/office/drawing/2014/main" id="{06B3A7F7-9C00-191A-4412-48E75F71FA1D}"/>
              </a:ext>
            </a:extLst>
          </p:cNvPr>
          <p:cNvSpPr>
            <a:spLocks noGrp="1"/>
          </p:cNvSpPr>
          <p:nvPr>
            <p:ph type="body" sz="quarter" idx="22"/>
          </p:nvPr>
        </p:nvSpPr>
        <p:spPr/>
        <p:txBody>
          <a:bodyPr/>
          <a:lstStyle/>
          <a:p>
            <a:r>
              <a:rPr lang="en-US" dirty="0"/>
              <a:t>7</a:t>
            </a:r>
          </a:p>
        </p:txBody>
      </p:sp>
      <p:sp>
        <p:nvSpPr>
          <p:cNvPr id="38" name="Text Placeholder 37">
            <a:extLst>
              <a:ext uri="{FF2B5EF4-FFF2-40B4-BE49-F238E27FC236}">
                <a16:creationId xmlns:a16="http://schemas.microsoft.com/office/drawing/2014/main" id="{36E60E61-E395-8049-3C01-E46C1BDB01A2}"/>
              </a:ext>
            </a:extLst>
          </p:cNvPr>
          <p:cNvSpPr>
            <a:spLocks noGrp="1"/>
          </p:cNvSpPr>
          <p:nvPr>
            <p:ph type="body" sz="quarter" idx="23"/>
          </p:nvPr>
        </p:nvSpPr>
        <p:spPr/>
        <p:txBody>
          <a:bodyPr/>
          <a:lstStyle/>
          <a:p>
            <a:r>
              <a:rPr lang="en-US" dirty="0"/>
              <a:t>8</a:t>
            </a:r>
          </a:p>
        </p:txBody>
      </p:sp>
      <p:sp>
        <p:nvSpPr>
          <p:cNvPr id="9" name="Content Placeholder 15">
            <a:extLst>
              <a:ext uri="{FF2B5EF4-FFF2-40B4-BE49-F238E27FC236}">
                <a16:creationId xmlns:a16="http://schemas.microsoft.com/office/drawing/2014/main" id="{038912EF-18E6-3ACE-0EF2-34D177A262A9}"/>
              </a:ext>
            </a:extLst>
          </p:cNvPr>
          <p:cNvSpPr txBox="1">
            <a:spLocks/>
          </p:cNvSpPr>
          <p:nvPr/>
        </p:nvSpPr>
        <p:spPr>
          <a:xfrm>
            <a:off x="3226383" y="4531419"/>
            <a:ext cx="7865330" cy="920188"/>
          </a:xfrm>
          <a:prstGeom prst="rect">
            <a:avLst/>
          </a:prstGeom>
          <a:noFill/>
          <a:ln w="15875">
            <a:solidFill>
              <a:schemeClr val="accent4"/>
            </a:solidFill>
          </a:ln>
        </p:spPr>
        <p:txBody>
          <a:bodyPr vert="horz" lIns="182880" tIns="182880" rIns="182880" bIns="182880" rtlCol="0" anchor="ctr">
            <a:noAutofit/>
          </a:bodyPr>
          <a:lstStyle>
            <a:lvl1pPr marL="0" indent="0" algn="l" defTabSz="914400" rtl="0" eaLnBrk="1" latinLnBrk="0" hangingPunct="1">
              <a:lnSpc>
                <a:spcPct val="80000"/>
              </a:lnSpc>
              <a:spcBef>
                <a:spcPts val="0"/>
              </a:spcBef>
              <a:spcAft>
                <a:spcPts val="0"/>
              </a:spcAft>
              <a:buClr>
                <a:schemeClr val="accent4"/>
              </a:buClr>
              <a:buFont typeface="Arial" panose="020B0604020202020204" pitchFamily="34" charset="0"/>
              <a:buChar char="​"/>
              <a:defRPr sz="1400" b="1" kern="1200">
                <a:solidFill>
                  <a:schemeClr val="tx1"/>
                </a:solidFill>
                <a:latin typeface="+mn-lt"/>
                <a:ea typeface="+mn-ea"/>
                <a:cs typeface="+mn-cs"/>
              </a:defRPr>
            </a:lvl1pPr>
            <a:lvl2pPr marL="0" indent="0" algn="l" defTabSz="914400" rtl="0" eaLnBrk="1" latinLnBrk="0" hangingPunct="1">
              <a:lnSpc>
                <a:spcPct val="90000"/>
              </a:lnSpc>
              <a:spcBef>
                <a:spcPts val="300"/>
              </a:spcBef>
              <a:spcAft>
                <a:spcPts val="0"/>
              </a:spcAft>
              <a:buFont typeface="Arial" panose="020B0604020202020204" pitchFamily="34" charset="0"/>
              <a:buNone/>
              <a:defRPr sz="11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Char char="​"/>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Char char="​"/>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400" dirty="0"/>
              <a:t>Post-Establishment</a:t>
            </a:r>
          </a:p>
        </p:txBody>
      </p:sp>
    </p:spTree>
    <p:extLst>
      <p:ext uri="{BB962C8B-B14F-4D97-AF65-F5344CB8AC3E}">
        <p14:creationId xmlns:p14="http://schemas.microsoft.com/office/powerpoint/2010/main" val="3945917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85CEA-8A0F-3F44-FBFA-458FF30F362D}"/>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B04E7A8-273C-CF53-3F32-E035257667F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1B04E7A8-273C-CF53-3F32-E035257667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7404845A-7BD1-2309-9DCE-6CE07771B5CA}"/>
              </a:ext>
            </a:extLst>
          </p:cNvPr>
          <p:cNvSpPr>
            <a:spLocks noGrp="1"/>
          </p:cNvSpPr>
          <p:nvPr>
            <p:ph type="sldNum" sz="quarter" idx="12"/>
          </p:nvPr>
        </p:nvSpPr>
        <p:spPr/>
        <p:txBody>
          <a:bodyPr/>
          <a:lstStyle/>
          <a:p>
            <a:fld id="{B41B015C-2874-4A0D-A301-4EEB5D14504C}" type="slidenum">
              <a:rPr lang="en-US" smtClean="0"/>
              <a:pPr/>
              <a:t>6</a:t>
            </a:fld>
            <a:endParaRPr lang="en-US" dirty="0"/>
          </a:p>
        </p:txBody>
      </p:sp>
      <p:pic>
        <p:nvPicPr>
          <p:cNvPr id="13" name="Content Placeholder 12" descr="Contract with solid fill">
            <a:extLst>
              <a:ext uri="{FF2B5EF4-FFF2-40B4-BE49-F238E27FC236}">
                <a16:creationId xmlns:a16="http://schemas.microsoft.com/office/drawing/2014/main" id="{DFF01250-A54C-8389-234C-9665DC3E209E}"/>
              </a:ext>
            </a:extLst>
          </p:cNvPr>
          <p:cNvPicPr>
            <a:picLocks noGrp="1" noChangeAspect="1"/>
          </p:cNvPicPr>
          <p:nvPr>
            <p:ph sz="quarter" idx="16"/>
          </p:nvPr>
        </p:nvPicPr>
        <p:blipFill>
          <a:blip>
            <a:extLst>
              <a:ext uri="{96DAC541-7B7A-43D3-8B79-37D633B846F1}">
                <asvg:svgBlip xmlns:asvg="http://schemas.microsoft.com/office/drawing/2016/SVG/main" r:embed="rId5"/>
              </a:ext>
            </a:extLst>
          </a:blip>
          <a:srcRect/>
          <a:stretch/>
        </p:blipFill>
        <p:spPr/>
      </p:pic>
      <p:sp>
        <p:nvSpPr>
          <p:cNvPr id="4" name="Title 3">
            <a:extLst>
              <a:ext uri="{FF2B5EF4-FFF2-40B4-BE49-F238E27FC236}">
                <a16:creationId xmlns:a16="http://schemas.microsoft.com/office/drawing/2014/main" id="{5AF1546F-DDAF-6EAE-7DCA-0BDAFF07C924}"/>
              </a:ext>
            </a:extLst>
          </p:cNvPr>
          <p:cNvSpPr>
            <a:spLocks noGrp="1"/>
          </p:cNvSpPr>
          <p:nvPr>
            <p:ph type="title"/>
          </p:nvPr>
        </p:nvSpPr>
        <p:spPr/>
        <p:txBody>
          <a:bodyPr vert="horz" rIns="0">
            <a:spAutoFit/>
          </a:bodyPr>
          <a:lstStyle/>
          <a:p>
            <a:r>
              <a:rPr lang="en-US" dirty="0"/>
              <a:t>TIF Application</a:t>
            </a:r>
          </a:p>
        </p:txBody>
      </p:sp>
      <p:pic>
        <p:nvPicPr>
          <p:cNvPr id="15" name="Content Placeholder 14" descr="Flying Money with solid fill">
            <a:extLst>
              <a:ext uri="{FF2B5EF4-FFF2-40B4-BE49-F238E27FC236}">
                <a16:creationId xmlns:a16="http://schemas.microsoft.com/office/drawing/2014/main" id="{EAF4A3EB-0C9F-FAC2-750A-C40DB9E2849F}"/>
              </a:ext>
            </a:extLst>
          </p:cNvPr>
          <p:cNvPicPr>
            <a:picLocks noGrp="1" noChangeAspect="1"/>
          </p:cNvPicPr>
          <p:nvPr>
            <p:ph sz="quarter" idx="18"/>
          </p:nvPr>
        </p:nvPicPr>
        <p:blipFill>
          <a:blip>
            <a:extLst>
              <a:ext uri="{96DAC541-7B7A-43D3-8B79-37D633B846F1}">
                <asvg:svgBlip xmlns:asvg="http://schemas.microsoft.com/office/drawing/2016/SVG/main" r:embed="rId6"/>
              </a:ext>
            </a:extLst>
          </a:blip>
          <a:srcRect/>
          <a:stretch/>
        </p:blipFill>
        <p:spPr>
          <a:xfrm>
            <a:off x="4345782" y="1566863"/>
            <a:ext cx="585787" cy="585787"/>
          </a:xfrm>
        </p:spPr>
      </p:pic>
      <p:sp>
        <p:nvSpPr>
          <p:cNvPr id="3" name="Content Placeholder 2">
            <a:extLst>
              <a:ext uri="{FF2B5EF4-FFF2-40B4-BE49-F238E27FC236}">
                <a16:creationId xmlns:a16="http://schemas.microsoft.com/office/drawing/2014/main" id="{015791B6-DA79-C109-7793-2AD7EEA37E80}"/>
              </a:ext>
            </a:extLst>
          </p:cNvPr>
          <p:cNvSpPr>
            <a:spLocks noGrp="1"/>
          </p:cNvSpPr>
          <p:nvPr>
            <p:ph sz="quarter" idx="19"/>
          </p:nvPr>
        </p:nvSpPr>
        <p:spPr/>
        <p:txBody>
          <a:bodyPr/>
          <a:lstStyle/>
          <a:p>
            <a:r>
              <a:rPr lang="en-US" dirty="0"/>
              <a:t>Information Gathering</a:t>
            </a:r>
          </a:p>
          <a:p>
            <a:pPr lvl="1"/>
            <a:r>
              <a:rPr lang="en-US" dirty="0"/>
              <a:t>Back and forth with developer</a:t>
            </a:r>
          </a:p>
          <a:p>
            <a:pPr lvl="1"/>
            <a:r>
              <a:rPr lang="en-US" dirty="0"/>
              <a:t>Can be brief, or go on a long time</a:t>
            </a:r>
          </a:p>
        </p:txBody>
      </p:sp>
      <p:pic>
        <p:nvPicPr>
          <p:cNvPr id="19" name="Content Placeholder 18" descr="Postit Notes 3 with solid fill">
            <a:extLst>
              <a:ext uri="{FF2B5EF4-FFF2-40B4-BE49-F238E27FC236}">
                <a16:creationId xmlns:a16="http://schemas.microsoft.com/office/drawing/2014/main" id="{F8126787-3141-9313-870D-5632ADD59E4C}"/>
              </a:ext>
            </a:extLst>
          </p:cNvPr>
          <p:cNvPicPr>
            <a:picLocks noGrp="1" noChangeAspect="1"/>
          </p:cNvPicPr>
          <p:nvPr>
            <p:ph sz="quarter" idx="20"/>
          </p:nvPr>
        </p:nvPicPr>
        <p:blipFill>
          <a:blip>
            <a:extLst>
              <a:ext uri="{96DAC541-7B7A-43D3-8B79-37D633B846F1}">
                <asvg:svgBlip xmlns:asvg="http://schemas.microsoft.com/office/drawing/2016/SVG/main" r:embed="rId7"/>
              </a:ext>
            </a:extLst>
          </a:blip>
          <a:srcRect/>
          <a:stretch/>
        </p:blipFill>
        <p:spPr/>
      </p:pic>
      <p:sp>
        <p:nvSpPr>
          <p:cNvPr id="8" name="Content Placeholder 7">
            <a:extLst>
              <a:ext uri="{FF2B5EF4-FFF2-40B4-BE49-F238E27FC236}">
                <a16:creationId xmlns:a16="http://schemas.microsoft.com/office/drawing/2014/main" id="{9C9BB09A-47BF-AF41-1125-889710258E5E}"/>
              </a:ext>
            </a:extLst>
          </p:cNvPr>
          <p:cNvSpPr>
            <a:spLocks noGrp="1"/>
          </p:cNvSpPr>
          <p:nvPr>
            <p:ph sz="quarter" idx="13"/>
          </p:nvPr>
        </p:nvSpPr>
        <p:spPr/>
        <p:txBody>
          <a:bodyPr/>
          <a:lstStyle/>
          <a:p>
            <a:r>
              <a:rPr lang="en-US" dirty="0"/>
              <a:t>TIF Application Form</a:t>
            </a:r>
          </a:p>
          <a:p>
            <a:pPr lvl="1"/>
            <a:r>
              <a:rPr lang="en-US" dirty="0"/>
              <a:t>Process shown</a:t>
            </a:r>
          </a:p>
          <a:p>
            <a:pPr lvl="1"/>
            <a:r>
              <a:rPr lang="en-US" dirty="0"/>
              <a:t>Different from the entitlements  process, but parallel ok</a:t>
            </a:r>
          </a:p>
          <a:p>
            <a:pPr lvl="1"/>
            <a:r>
              <a:rPr lang="en-US" dirty="0"/>
              <a:t>Developer Escrow</a:t>
            </a:r>
          </a:p>
          <a:p>
            <a:pPr lvl="1"/>
            <a:r>
              <a:rPr lang="en-US" dirty="0"/>
              <a:t>What is needed to do the analysis</a:t>
            </a:r>
          </a:p>
          <a:p>
            <a:endParaRPr lang="en-US" dirty="0"/>
          </a:p>
        </p:txBody>
      </p:sp>
      <p:sp>
        <p:nvSpPr>
          <p:cNvPr id="10" name="Content Placeholder 9">
            <a:extLst>
              <a:ext uri="{FF2B5EF4-FFF2-40B4-BE49-F238E27FC236}">
                <a16:creationId xmlns:a16="http://schemas.microsoft.com/office/drawing/2014/main" id="{C3D462B9-CD1E-A007-8273-ED7461B8B51E}"/>
              </a:ext>
            </a:extLst>
          </p:cNvPr>
          <p:cNvSpPr>
            <a:spLocks noGrp="1"/>
          </p:cNvSpPr>
          <p:nvPr>
            <p:ph sz="quarter" idx="17"/>
          </p:nvPr>
        </p:nvSpPr>
        <p:spPr/>
        <p:txBody>
          <a:bodyPr/>
          <a:lstStyle/>
          <a:p>
            <a:r>
              <a:rPr lang="en-US" dirty="0"/>
              <a:t>Developer Escrow</a:t>
            </a:r>
          </a:p>
          <a:p>
            <a:pPr lvl="1"/>
            <a:r>
              <a:rPr lang="en-US" dirty="0"/>
              <a:t>Best practice is for developer to pay for all review costs</a:t>
            </a:r>
          </a:p>
          <a:p>
            <a:pPr lvl="1"/>
            <a:r>
              <a:rPr lang="en-US" dirty="0"/>
              <a:t>Part of ultimate project cost</a:t>
            </a:r>
          </a:p>
          <a:p>
            <a:pPr lvl="1"/>
            <a:r>
              <a:rPr lang="en-US" dirty="0"/>
              <a:t>Small in comparison</a:t>
            </a:r>
          </a:p>
          <a:p>
            <a:pPr lvl="1"/>
            <a:r>
              <a:rPr lang="en-US" dirty="0"/>
              <a:t>High value for City </a:t>
            </a:r>
          </a:p>
          <a:p>
            <a:pPr lvl="1"/>
            <a:r>
              <a:rPr lang="en-US" dirty="0"/>
              <a:t>Keeps the City’s finances unburdened!</a:t>
            </a:r>
          </a:p>
          <a:p>
            <a:pPr lvl="1"/>
            <a:endParaRPr lang="en-US" dirty="0"/>
          </a:p>
        </p:txBody>
      </p:sp>
    </p:spTree>
    <p:extLst>
      <p:ext uri="{BB962C8B-B14F-4D97-AF65-F5344CB8AC3E}">
        <p14:creationId xmlns:p14="http://schemas.microsoft.com/office/powerpoint/2010/main" val="2826045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BA14F-E6C5-B014-A741-2A6DDDDD0DD8}"/>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A5189F2-F52B-56D8-D78F-0E320BE794F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3A5189F2-F52B-56D8-D78F-0E320BE794F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81A8E1F7-3663-57AB-6581-971FC2DA7A81}"/>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7</a:t>
            </a:fld>
            <a:endParaRPr lang="en-US" dirty="0"/>
          </a:p>
        </p:txBody>
      </p:sp>
      <p:sp>
        <p:nvSpPr>
          <p:cNvPr id="4" name="Title 3">
            <a:extLst>
              <a:ext uri="{FF2B5EF4-FFF2-40B4-BE49-F238E27FC236}">
                <a16:creationId xmlns:a16="http://schemas.microsoft.com/office/drawing/2014/main" id="{58C39BE8-EAF0-77EF-C824-BE81785AE5A0}"/>
              </a:ext>
            </a:extLst>
          </p:cNvPr>
          <p:cNvSpPr>
            <a:spLocks noGrp="1"/>
          </p:cNvSpPr>
          <p:nvPr>
            <p:ph type="title"/>
          </p:nvPr>
        </p:nvSpPr>
        <p:spPr>
          <a:xfrm>
            <a:off x="537373" y="381000"/>
            <a:ext cx="11074845" cy="460254"/>
          </a:xfrm>
        </p:spPr>
        <p:txBody>
          <a:bodyPr vert="horz" rIns="0">
            <a:spAutoFit/>
          </a:bodyPr>
          <a:lstStyle/>
          <a:p>
            <a:r>
              <a:rPr lang="en-US" dirty="0"/>
              <a:t>Application Example</a:t>
            </a:r>
          </a:p>
        </p:txBody>
      </p:sp>
      <p:pic>
        <p:nvPicPr>
          <p:cNvPr id="6" name="Picture 5">
            <a:extLst>
              <a:ext uri="{FF2B5EF4-FFF2-40B4-BE49-F238E27FC236}">
                <a16:creationId xmlns:a16="http://schemas.microsoft.com/office/drawing/2014/main" id="{87DA861D-E51C-DAEC-C0E4-70661D9DF25C}"/>
              </a:ext>
            </a:extLst>
          </p:cNvPr>
          <p:cNvPicPr>
            <a:picLocks noChangeAspect="1"/>
          </p:cNvPicPr>
          <p:nvPr/>
        </p:nvPicPr>
        <p:blipFill>
          <a:blip r:embed="rId5"/>
          <a:stretch>
            <a:fillRect/>
          </a:stretch>
        </p:blipFill>
        <p:spPr>
          <a:xfrm>
            <a:off x="6262824" y="910046"/>
            <a:ext cx="4532636" cy="5841712"/>
          </a:xfrm>
          <a:prstGeom prst="rect">
            <a:avLst/>
          </a:prstGeom>
          <a:ln>
            <a:solidFill>
              <a:schemeClr val="tx1">
                <a:lumMod val="50000"/>
              </a:schemeClr>
            </a:solidFill>
          </a:ln>
        </p:spPr>
      </p:pic>
      <p:pic>
        <p:nvPicPr>
          <p:cNvPr id="9" name="Picture 8">
            <a:extLst>
              <a:ext uri="{FF2B5EF4-FFF2-40B4-BE49-F238E27FC236}">
                <a16:creationId xmlns:a16="http://schemas.microsoft.com/office/drawing/2014/main" id="{A7C92858-7ECF-2F1B-901E-D27D79F4467B}"/>
              </a:ext>
            </a:extLst>
          </p:cNvPr>
          <p:cNvPicPr>
            <a:picLocks noChangeAspect="1"/>
          </p:cNvPicPr>
          <p:nvPr/>
        </p:nvPicPr>
        <p:blipFill>
          <a:blip r:embed="rId6"/>
          <a:stretch>
            <a:fillRect/>
          </a:stretch>
        </p:blipFill>
        <p:spPr>
          <a:xfrm>
            <a:off x="1656647" y="947495"/>
            <a:ext cx="4477842" cy="5804263"/>
          </a:xfrm>
          <a:prstGeom prst="rect">
            <a:avLst/>
          </a:prstGeom>
          <a:ln>
            <a:solidFill>
              <a:schemeClr val="tx1">
                <a:lumMod val="50000"/>
              </a:schemeClr>
            </a:solidFill>
          </a:ln>
        </p:spPr>
      </p:pic>
    </p:spTree>
    <p:extLst>
      <p:ext uri="{BB962C8B-B14F-4D97-AF65-F5344CB8AC3E}">
        <p14:creationId xmlns:p14="http://schemas.microsoft.com/office/powerpoint/2010/main" val="4103196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B3570-9C27-B1B8-18CD-D769E332B67C}"/>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302244C8-B07F-18E1-5EB3-8E9340EED90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302244C8-B07F-18E1-5EB3-8E9340EED90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7CAAEC57-DB5D-1F7F-6886-867426D4BA9E}"/>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8</a:t>
            </a:fld>
            <a:endParaRPr lang="en-US" dirty="0"/>
          </a:p>
        </p:txBody>
      </p:sp>
      <p:sp>
        <p:nvSpPr>
          <p:cNvPr id="4" name="Title 3">
            <a:extLst>
              <a:ext uri="{FF2B5EF4-FFF2-40B4-BE49-F238E27FC236}">
                <a16:creationId xmlns:a16="http://schemas.microsoft.com/office/drawing/2014/main" id="{A5905B52-28E1-6999-11D0-7685220AD3C3}"/>
              </a:ext>
            </a:extLst>
          </p:cNvPr>
          <p:cNvSpPr>
            <a:spLocks noGrp="1"/>
          </p:cNvSpPr>
          <p:nvPr>
            <p:ph type="title"/>
          </p:nvPr>
        </p:nvSpPr>
        <p:spPr>
          <a:xfrm>
            <a:off x="537373" y="381000"/>
            <a:ext cx="11074845" cy="460254"/>
          </a:xfrm>
        </p:spPr>
        <p:txBody>
          <a:bodyPr vert="horz" rIns="0">
            <a:spAutoFit/>
          </a:bodyPr>
          <a:lstStyle/>
          <a:p>
            <a:r>
              <a:rPr lang="en-US" dirty="0"/>
              <a:t>Developer Submittals</a:t>
            </a:r>
          </a:p>
        </p:txBody>
      </p:sp>
      <p:pic>
        <p:nvPicPr>
          <p:cNvPr id="3" name="Picture 2">
            <a:extLst>
              <a:ext uri="{FF2B5EF4-FFF2-40B4-BE49-F238E27FC236}">
                <a16:creationId xmlns:a16="http://schemas.microsoft.com/office/drawing/2014/main" id="{3B0A62AD-6C89-571E-D450-85E18BBCE265}"/>
              </a:ext>
            </a:extLst>
          </p:cNvPr>
          <p:cNvPicPr>
            <a:picLocks noChangeAspect="1"/>
          </p:cNvPicPr>
          <p:nvPr/>
        </p:nvPicPr>
        <p:blipFill>
          <a:blip r:embed="rId5"/>
          <a:stretch>
            <a:fillRect/>
          </a:stretch>
        </p:blipFill>
        <p:spPr>
          <a:xfrm>
            <a:off x="6908464" y="0"/>
            <a:ext cx="5283536" cy="6858000"/>
          </a:xfrm>
          <a:prstGeom prst="rect">
            <a:avLst/>
          </a:prstGeom>
        </p:spPr>
      </p:pic>
      <p:pic>
        <p:nvPicPr>
          <p:cNvPr id="6" name="Picture 5">
            <a:extLst>
              <a:ext uri="{FF2B5EF4-FFF2-40B4-BE49-F238E27FC236}">
                <a16:creationId xmlns:a16="http://schemas.microsoft.com/office/drawing/2014/main" id="{7AEF959E-CE69-9BAE-047A-0E0872B6D409}"/>
              </a:ext>
            </a:extLst>
          </p:cNvPr>
          <p:cNvPicPr>
            <a:picLocks noChangeAspect="1"/>
          </p:cNvPicPr>
          <p:nvPr/>
        </p:nvPicPr>
        <p:blipFill>
          <a:blip r:embed="rId6"/>
          <a:srcRect l="2262" r="4502" b="55732"/>
          <a:stretch>
            <a:fillRect/>
          </a:stretch>
        </p:blipFill>
        <p:spPr>
          <a:xfrm>
            <a:off x="91439" y="2133600"/>
            <a:ext cx="5024847" cy="1793966"/>
          </a:xfrm>
          <a:prstGeom prst="rect">
            <a:avLst/>
          </a:prstGeom>
          <a:ln>
            <a:solidFill>
              <a:schemeClr val="tx1"/>
            </a:solidFill>
          </a:ln>
        </p:spPr>
      </p:pic>
      <p:sp>
        <p:nvSpPr>
          <p:cNvPr id="8" name="Arrow: Right 7">
            <a:extLst>
              <a:ext uri="{FF2B5EF4-FFF2-40B4-BE49-F238E27FC236}">
                <a16:creationId xmlns:a16="http://schemas.microsoft.com/office/drawing/2014/main" id="{61941F7B-AEAE-2E77-CDD6-71D778C2EA0F}"/>
              </a:ext>
            </a:extLst>
          </p:cNvPr>
          <p:cNvSpPr/>
          <p:nvPr/>
        </p:nvSpPr>
        <p:spPr>
          <a:xfrm>
            <a:off x="5332213" y="611127"/>
            <a:ext cx="1576251" cy="1165422"/>
          </a:xfrm>
          <a:prstGeom prst="rightArrow">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t>Thorough</a:t>
            </a:r>
          </a:p>
        </p:txBody>
      </p:sp>
      <p:sp>
        <p:nvSpPr>
          <p:cNvPr id="11" name="Arrow: Left 10">
            <a:extLst>
              <a:ext uri="{FF2B5EF4-FFF2-40B4-BE49-F238E27FC236}">
                <a16:creationId xmlns:a16="http://schemas.microsoft.com/office/drawing/2014/main" id="{B37BA0AD-D53E-C02E-B194-5E09C86A70FC}"/>
              </a:ext>
            </a:extLst>
          </p:cNvPr>
          <p:cNvSpPr/>
          <p:nvPr/>
        </p:nvSpPr>
        <p:spPr>
          <a:xfrm>
            <a:off x="5146766" y="2327366"/>
            <a:ext cx="1576251" cy="1101634"/>
          </a:xfrm>
          <a:prstGeom prst="leftArrow">
            <a:avLst/>
          </a:prstGeom>
          <a:ln/>
        </p:spPr>
        <p:style>
          <a:lnRef idx="2">
            <a:schemeClr val="accent4"/>
          </a:lnRef>
          <a:fillRef idx="1">
            <a:schemeClr val="lt1"/>
          </a:fillRef>
          <a:effectRef idx="0">
            <a:schemeClr val="accent4"/>
          </a:effectRef>
          <a:fontRef idx="minor">
            <a:schemeClr val="dk1"/>
          </a:fontRef>
        </p:style>
        <p:txBody>
          <a:bodyPr rtlCol="0" anchor="ctr"/>
          <a:lstStyle/>
          <a:p>
            <a:pPr algn="ctr"/>
            <a:r>
              <a:rPr lang="en-US" dirty="0">
                <a:solidFill>
                  <a:schemeClr val="dk1"/>
                </a:solidFill>
              </a:rPr>
              <a:t>Lacking</a:t>
            </a:r>
          </a:p>
        </p:txBody>
      </p:sp>
      <p:pic>
        <p:nvPicPr>
          <p:cNvPr id="14" name="Picture 13">
            <a:extLst>
              <a:ext uri="{FF2B5EF4-FFF2-40B4-BE49-F238E27FC236}">
                <a16:creationId xmlns:a16="http://schemas.microsoft.com/office/drawing/2014/main" id="{2B4E5709-031F-2390-DC7A-9E3C77DE670C}"/>
              </a:ext>
            </a:extLst>
          </p:cNvPr>
          <p:cNvPicPr>
            <a:picLocks noChangeAspect="1"/>
          </p:cNvPicPr>
          <p:nvPr/>
        </p:nvPicPr>
        <p:blipFill>
          <a:blip r:embed="rId6"/>
          <a:srcRect l="2262" t="58988" r="4502"/>
          <a:stretch>
            <a:fillRect/>
          </a:stretch>
        </p:blipFill>
        <p:spPr>
          <a:xfrm>
            <a:off x="91439" y="3927566"/>
            <a:ext cx="5024847" cy="1662037"/>
          </a:xfrm>
          <a:prstGeom prst="rect">
            <a:avLst/>
          </a:prstGeom>
          <a:ln>
            <a:solidFill>
              <a:schemeClr val="tx1"/>
            </a:solidFill>
          </a:ln>
        </p:spPr>
      </p:pic>
    </p:spTree>
    <p:extLst>
      <p:ext uri="{BB962C8B-B14F-4D97-AF65-F5344CB8AC3E}">
        <p14:creationId xmlns:p14="http://schemas.microsoft.com/office/powerpoint/2010/main" val="24354619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30496-CF54-4082-66E9-3070CDC0A346}"/>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D9A022F4-89A4-E636-9320-C189E331561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D9A022F4-89A4-E636-9320-C189E331561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A156B46D-0FE5-9D2B-4443-E7AD9C931405}"/>
              </a:ext>
            </a:extLst>
          </p:cNvPr>
          <p:cNvSpPr>
            <a:spLocks noGrp="1"/>
          </p:cNvSpPr>
          <p:nvPr>
            <p:ph type="title"/>
          </p:nvPr>
        </p:nvSpPr>
        <p:spPr>
          <a:xfrm>
            <a:off x="537373" y="381000"/>
            <a:ext cx="11074845" cy="460254"/>
          </a:xfrm>
        </p:spPr>
        <p:txBody>
          <a:bodyPr vert="horz" rIns="0">
            <a:spAutoFit/>
          </a:bodyPr>
          <a:lstStyle/>
          <a:p>
            <a:r>
              <a:rPr lang="en-US" dirty="0"/>
              <a:t>Financial Modeling</a:t>
            </a:r>
          </a:p>
        </p:txBody>
      </p:sp>
      <p:sp>
        <p:nvSpPr>
          <p:cNvPr id="4" name="Slide Number Placeholder 3">
            <a:extLst>
              <a:ext uri="{FF2B5EF4-FFF2-40B4-BE49-F238E27FC236}">
                <a16:creationId xmlns:a16="http://schemas.microsoft.com/office/drawing/2014/main" id="{2D5C2CF2-5A71-5882-FA92-7BD434504B19}"/>
              </a:ext>
            </a:extLst>
          </p:cNvPr>
          <p:cNvSpPr>
            <a:spLocks noGrp="1"/>
          </p:cNvSpPr>
          <p:nvPr>
            <p:ph type="sldNum" sz="quarter" idx="11"/>
          </p:nvPr>
        </p:nvSpPr>
        <p:spPr>
          <a:xfrm>
            <a:off x="11612218" y="6356350"/>
            <a:ext cx="324678" cy="328523"/>
          </a:xfrm>
        </p:spPr>
        <p:txBody>
          <a:bodyPr/>
          <a:lstStyle/>
          <a:p>
            <a:fld id="{2852A5B2-CEFF-43D7-A0B5-811862DADE0C}" type="slidenum">
              <a:rPr lang="en-US" smtClean="0"/>
              <a:pPr/>
              <a:t>9</a:t>
            </a:fld>
            <a:endParaRPr lang="en-US"/>
          </a:p>
        </p:txBody>
      </p:sp>
      <p:sp>
        <p:nvSpPr>
          <p:cNvPr id="16" name="Content Placeholder 15">
            <a:extLst>
              <a:ext uri="{FF2B5EF4-FFF2-40B4-BE49-F238E27FC236}">
                <a16:creationId xmlns:a16="http://schemas.microsoft.com/office/drawing/2014/main" id="{F6D50519-BE4E-2ED2-13EB-0FC51AFAD4C3}"/>
              </a:ext>
            </a:extLst>
          </p:cNvPr>
          <p:cNvSpPr>
            <a:spLocks noGrp="1"/>
          </p:cNvSpPr>
          <p:nvPr>
            <p:ph sz="quarter" idx="13"/>
          </p:nvPr>
        </p:nvSpPr>
        <p:spPr>
          <a:xfrm>
            <a:off x="537373" y="1393825"/>
            <a:ext cx="3566794" cy="2173398"/>
          </a:xfrm>
        </p:spPr>
        <p:txBody>
          <a:bodyPr/>
          <a:lstStyle/>
          <a:p>
            <a:r>
              <a:rPr lang="en-US" dirty="0"/>
              <a:t>Understand Financials</a:t>
            </a:r>
          </a:p>
          <a:p>
            <a:pPr lvl="1"/>
            <a:r>
              <a:rPr lang="en-US" dirty="0"/>
              <a:t>Different types of developer models</a:t>
            </a:r>
          </a:p>
        </p:txBody>
      </p:sp>
      <p:sp>
        <p:nvSpPr>
          <p:cNvPr id="18" name="Content Placeholder 17">
            <a:extLst>
              <a:ext uri="{FF2B5EF4-FFF2-40B4-BE49-F238E27FC236}">
                <a16:creationId xmlns:a16="http://schemas.microsoft.com/office/drawing/2014/main" id="{E6E22313-2D85-25F0-1620-8FD6CB3C5D08}"/>
              </a:ext>
            </a:extLst>
          </p:cNvPr>
          <p:cNvSpPr>
            <a:spLocks noGrp="1"/>
          </p:cNvSpPr>
          <p:nvPr>
            <p:ph sz="quarter" idx="15"/>
          </p:nvPr>
        </p:nvSpPr>
        <p:spPr>
          <a:xfrm>
            <a:off x="4291398" y="1393825"/>
            <a:ext cx="3566794" cy="2173398"/>
          </a:xfrm>
        </p:spPr>
        <p:txBody>
          <a:bodyPr/>
          <a:lstStyle/>
          <a:p>
            <a:r>
              <a:rPr lang="en-US" dirty="0"/>
              <a:t>TIF Estimate</a:t>
            </a:r>
          </a:p>
          <a:p>
            <a:pPr lvl="1"/>
            <a:r>
              <a:rPr lang="en-US" dirty="0"/>
              <a:t>Tax Rates</a:t>
            </a:r>
          </a:p>
          <a:p>
            <a:pPr lvl="1"/>
            <a:r>
              <a:rPr lang="en-US" dirty="0"/>
              <a:t>Time of Year</a:t>
            </a:r>
          </a:p>
          <a:p>
            <a:pPr lvl="1"/>
            <a:r>
              <a:rPr lang="en-US" dirty="0"/>
              <a:t>Rate Cards</a:t>
            </a:r>
          </a:p>
        </p:txBody>
      </p:sp>
      <p:sp>
        <p:nvSpPr>
          <p:cNvPr id="19" name="Content Placeholder 18">
            <a:extLst>
              <a:ext uri="{FF2B5EF4-FFF2-40B4-BE49-F238E27FC236}">
                <a16:creationId xmlns:a16="http://schemas.microsoft.com/office/drawing/2014/main" id="{A5D1E0D0-DE9B-99E9-44CD-2D03E098EA37}"/>
              </a:ext>
            </a:extLst>
          </p:cNvPr>
          <p:cNvSpPr>
            <a:spLocks noGrp="1"/>
          </p:cNvSpPr>
          <p:nvPr>
            <p:ph sz="quarter" idx="16"/>
          </p:nvPr>
        </p:nvSpPr>
        <p:spPr>
          <a:xfrm>
            <a:off x="8045424" y="1393825"/>
            <a:ext cx="3566794" cy="2173398"/>
          </a:xfrm>
        </p:spPr>
        <p:txBody>
          <a:bodyPr/>
          <a:lstStyle/>
          <a:p>
            <a:r>
              <a:rPr lang="en-US" dirty="0"/>
              <a:t>Stress Test Proforma</a:t>
            </a:r>
          </a:p>
          <a:p>
            <a:pPr lvl="1"/>
            <a:r>
              <a:rPr lang="en-US" dirty="0"/>
              <a:t>This is where the magic happens</a:t>
            </a:r>
          </a:p>
        </p:txBody>
      </p:sp>
      <p:sp>
        <p:nvSpPr>
          <p:cNvPr id="20" name="Content Placeholder 19">
            <a:extLst>
              <a:ext uri="{FF2B5EF4-FFF2-40B4-BE49-F238E27FC236}">
                <a16:creationId xmlns:a16="http://schemas.microsoft.com/office/drawing/2014/main" id="{A3A994BB-06A4-A02E-12ED-D629F0ED5078}"/>
              </a:ext>
            </a:extLst>
          </p:cNvPr>
          <p:cNvSpPr>
            <a:spLocks noGrp="1"/>
          </p:cNvSpPr>
          <p:nvPr>
            <p:ph sz="quarter" idx="17"/>
          </p:nvPr>
        </p:nvSpPr>
        <p:spPr>
          <a:xfrm>
            <a:off x="2370527" y="3738305"/>
            <a:ext cx="3566794" cy="2173398"/>
          </a:xfrm>
        </p:spPr>
        <p:txBody>
          <a:bodyPr/>
          <a:lstStyle/>
          <a:p>
            <a:r>
              <a:rPr lang="en-US" dirty="0"/>
              <a:t>Market Conditions</a:t>
            </a:r>
          </a:p>
          <a:p>
            <a:pPr lvl="1"/>
            <a:r>
              <a:rPr lang="en-US" dirty="0"/>
              <a:t>CoStar</a:t>
            </a:r>
          </a:p>
          <a:p>
            <a:pPr lvl="1"/>
            <a:r>
              <a:rPr lang="en-US" dirty="0"/>
              <a:t>Other projects</a:t>
            </a:r>
          </a:p>
          <a:p>
            <a:pPr lvl="1"/>
            <a:r>
              <a:rPr lang="en-US" dirty="0"/>
              <a:t>Ehlers experience</a:t>
            </a:r>
          </a:p>
        </p:txBody>
      </p:sp>
      <p:sp>
        <p:nvSpPr>
          <p:cNvPr id="2" name="Content Placeholder 1">
            <a:extLst>
              <a:ext uri="{FF2B5EF4-FFF2-40B4-BE49-F238E27FC236}">
                <a16:creationId xmlns:a16="http://schemas.microsoft.com/office/drawing/2014/main" id="{6A215D70-F5B6-3D1B-31FD-9003AC6FCEFA}"/>
              </a:ext>
            </a:extLst>
          </p:cNvPr>
          <p:cNvSpPr>
            <a:spLocks noGrp="1"/>
          </p:cNvSpPr>
          <p:nvPr>
            <p:ph sz="quarter" idx="18"/>
          </p:nvPr>
        </p:nvSpPr>
        <p:spPr>
          <a:xfrm>
            <a:off x="6130605" y="3738305"/>
            <a:ext cx="3566794" cy="2173398"/>
          </a:xfrm>
        </p:spPr>
        <p:txBody>
          <a:bodyPr/>
          <a:lstStyle/>
          <a:p>
            <a:r>
              <a:rPr lang="en-US" dirty="0"/>
              <a:t>Profit Analysis</a:t>
            </a:r>
          </a:p>
          <a:p>
            <a:pPr lvl="1"/>
            <a:r>
              <a:rPr lang="en-US" dirty="0"/>
              <a:t>Internal Rate of Return</a:t>
            </a:r>
          </a:p>
          <a:p>
            <a:pPr lvl="1"/>
            <a:r>
              <a:rPr lang="en-US" dirty="0"/>
              <a:t>Cash on Cash</a:t>
            </a:r>
          </a:p>
          <a:p>
            <a:pPr lvl="1"/>
            <a:r>
              <a:rPr lang="en-US" dirty="0"/>
              <a:t>Yield on Cost</a:t>
            </a:r>
          </a:p>
          <a:p>
            <a:pPr lvl="1"/>
            <a:r>
              <a:rPr lang="en-US" dirty="0"/>
              <a:t>Equity Multiple</a:t>
            </a:r>
          </a:p>
        </p:txBody>
      </p:sp>
    </p:spTree>
    <p:extLst>
      <p:ext uri="{BB962C8B-B14F-4D97-AF65-F5344CB8AC3E}">
        <p14:creationId xmlns:p14="http://schemas.microsoft.com/office/powerpoint/2010/main" val="1259592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9941-7DD2-157B-5DF2-63A629859774}"/>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E5EF397-79B9-D6B2-9350-8163E0A5CB7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0E5EF397-79B9-D6B2-9350-8163E0A5CB7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16BC3D1A-6568-D18C-B213-2D6EBECFF093}"/>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10</a:t>
            </a:fld>
            <a:endParaRPr lang="en-US" dirty="0"/>
          </a:p>
        </p:txBody>
      </p:sp>
      <p:sp>
        <p:nvSpPr>
          <p:cNvPr id="4" name="Title 3">
            <a:extLst>
              <a:ext uri="{FF2B5EF4-FFF2-40B4-BE49-F238E27FC236}">
                <a16:creationId xmlns:a16="http://schemas.microsoft.com/office/drawing/2014/main" id="{5FD7FE66-F38A-1A08-429E-507C4C0E62BC}"/>
              </a:ext>
            </a:extLst>
          </p:cNvPr>
          <p:cNvSpPr>
            <a:spLocks noGrp="1"/>
          </p:cNvSpPr>
          <p:nvPr>
            <p:ph type="title"/>
          </p:nvPr>
        </p:nvSpPr>
        <p:spPr>
          <a:xfrm>
            <a:off x="537373" y="381000"/>
            <a:ext cx="11074845" cy="1346651"/>
          </a:xfrm>
        </p:spPr>
        <p:txBody>
          <a:bodyPr vert="horz" rIns="0">
            <a:spAutoFit/>
          </a:bodyPr>
          <a:lstStyle/>
          <a:p>
            <a:r>
              <a:rPr lang="en-US" dirty="0"/>
              <a:t>Ehlers’</a:t>
            </a:r>
            <a:br>
              <a:rPr lang="en-US" dirty="0"/>
            </a:br>
            <a:r>
              <a:rPr lang="en-US" dirty="0"/>
              <a:t>Proforma</a:t>
            </a:r>
            <a:br>
              <a:rPr lang="en-US" dirty="0"/>
            </a:br>
            <a:r>
              <a:rPr lang="en-US" dirty="0"/>
              <a:t>Example</a:t>
            </a:r>
          </a:p>
        </p:txBody>
      </p:sp>
      <p:pic>
        <p:nvPicPr>
          <p:cNvPr id="3" name="Picture 2">
            <a:extLst>
              <a:ext uri="{FF2B5EF4-FFF2-40B4-BE49-F238E27FC236}">
                <a16:creationId xmlns:a16="http://schemas.microsoft.com/office/drawing/2014/main" id="{4B3F7ADB-EBD4-F87D-C688-1181EC47FA01}"/>
              </a:ext>
            </a:extLst>
          </p:cNvPr>
          <p:cNvPicPr>
            <a:picLocks noChangeAspect="1"/>
          </p:cNvPicPr>
          <p:nvPr/>
        </p:nvPicPr>
        <p:blipFill>
          <a:blip r:embed="rId5"/>
          <a:stretch>
            <a:fillRect/>
          </a:stretch>
        </p:blipFill>
        <p:spPr>
          <a:xfrm>
            <a:off x="2999414" y="0"/>
            <a:ext cx="9154087" cy="6858000"/>
          </a:xfrm>
          <a:prstGeom prst="rect">
            <a:avLst/>
          </a:prstGeom>
        </p:spPr>
      </p:pic>
    </p:spTree>
    <p:extLst>
      <p:ext uri="{BB962C8B-B14F-4D97-AF65-F5344CB8AC3E}">
        <p14:creationId xmlns:p14="http://schemas.microsoft.com/office/powerpoint/2010/main" val="2801996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277E36-93DD-4FEB-B85F-2B746CFF0DFC}"/>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84EA97D-2211-DBF8-ACF0-EEF722F936C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A84EA97D-2211-DBF8-ACF0-EEF722F936C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E5FAA434-92BC-13CE-5FA2-1C8D12FEFE8C}"/>
              </a:ext>
            </a:extLst>
          </p:cNvPr>
          <p:cNvSpPr>
            <a:spLocks noGrp="1"/>
          </p:cNvSpPr>
          <p:nvPr>
            <p:ph type="sldNum" sz="quarter" idx="12"/>
          </p:nvPr>
        </p:nvSpPr>
        <p:spPr/>
        <p:txBody>
          <a:bodyPr/>
          <a:lstStyle/>
          <a:p>
            <a:fld id="{B41B015C-2874-4A0D-A301-4EEB5D14504C}" type="slidenum">
              <a:rPr lang="en-US" smtClean="0"/>
              <a:pPr/>
              <a:t>11</a:t>
            </a:fld>
            <a:endParaRPr lang="en-US" dirty="0"/>
          </a:p>
        </p:txBody>
      </p:sp>
      <p:pic>
        <p:nvPicPr>
          <p:cNvPr id="13" name="Content Placeholder 12" descr="Meeting with solid fill">
            <a:extLst>
              <a:ext uri="{FF2B5EF4-FFF2-40B4-BE49-F238E27FC236}">
                <a16:creationId xmlns:a16="http://schemas.microsoft.com/office/drawing/2014/main" id="{77713CFC-52E4-F417-D755-8CA20DE85F82}"/>
              </a:ext>
            </a:extLst>
          </p:cNvPr>
          <p:cNvPicPr>
            <a:picLocks noGrp="1" noChangeAspect="1"/>
          </p:cNvPicPr>
          <p:nvPr>
            <p:ph sz="quarter" idx="16"/>
          </p:nvPr>
        </p:nvPicPr>
        <p:blipFill>
          <a:blip>
            <a:extLst>
              <a:ext uri="{96DAC541-7B7A-43D3-8B79-37D633B846F1}">
                <asvg:svgBlip xmlns:asvg="http://schemas.microsoft.com/office/drawing/2016/SVG/main" r:embed="rId5"/>
              </a:ext>
            </a:extLst>
          </a:blip>
          <a:srcRect/>
          <a:stretch/>
        </p:blipFill>
        <p:spPr/>
      </p:pic>
      <p:sp>
        <p:nvSpPr>
          <p:cNvPr id="4" name="Title 3">
            <a:extLst>
              <a:ext uri="{FF2B5EF4-FFF2-40B4-BE49-F238E27FC236}">
                <a16:creationId xmlns:a16="http://schemas.microsoft.com/office/drawing/2014/main" id="{8E086DCA-398C-5C89-D80C-FACB4EDCCFC7}"/>
              </a:ext>
            </a:extLst>
          </p:cNvPr>
          <p:cNvSpPr>
            <a:spLocks noGrp="1"/>
          </p:cNvSpPr>
          <p:nvPr>
            <p:ph type="title"/>
          </p:nvPr>
        </p:nvSpPr>
        <p:spPr/>
        <p:txBody>
          <a:bodyPr vert="horz" rIns="0">
            <a:spAutoFit/>
          </a:bodyPr>
          <a:lstStyle/>
          <a:p>
            <a:r>
              <a:rPr lang="en-US" dirty="0"/>
              <a:t>Negotiations</a:t>
            </a:r>
          </a:p>
        </p:txBody>
      </p:sp>
      <p:pic>
        <p:nvPicPr>
          <p:cNvPr id="15" name="Content Placeholder 14" descr="Money with solid fill">
            <a:extLst>
              <a:ext uri="{FF2B5EF4-FFF2-40B4-BE49-F238E27FC236}">
                <a16:creationId xmlns:a16="http://schemas.microsoft.com/office/drawing/2014/main" id="{17AB2E91-4CA5-1DB3-1ECD-EED4754D8B1B}"/>
              </a:ext>
            </a:extLst>
          </p:cNvPr>
          <p:cNvPicPr>
            <a:picLocks noGrp="1" noChangeAspect="1"/>
          </p:cNvPicPr>
          <p:nvPr>
            <p:ph sz="quarter" idx="18"/>
          </p:nvPr>
        </p:nvPicPr>
        <p:blipFill>
          <a:blip>
            <a:extLst>
              <a:ext uri="{96DAC541-7B7A-43D3-8B79-37D633B846F1}">
                <asvg:svgBlip xmlns:asvg="http://schemas.microsoft.com/office/drawing/2016/SVG/main" r:embed="rId6"/>
              </a:ext>
            </a:extLst>
          </a:blip>
          <a:srcRect/>
          <a:stretch/>
        </p:blipFill>
        <p:spPr>
          <a:xfrm>
            <a:off x="4345782" y="1566863"/>
            <a:ext cx="585787" cy="585787"/>
          </a:xfrm>
        </p:spPr>
      </p:pic>
      <p:sp>
        <p:nvSpPr>
          <p:cNvPr id="3" name="Content Placeholder 2">
            <a:extLst>
              <a:ext uri="{FF2B5EF4-FFF2-40B4-BE49-F238E27FC236}">
                <a16:creationId xmlns:a16="http://schemas.microsoft.com/office/drawing/2014/main" id="{42490F59-6CC8-B092-6B13-4720FABB4266}"/>
              </a:ext>
            </a:extLst>
          </p:cNvPr>
          <p:cNvSpPr>
            <a:spLocks noGrp="1"/>
          </p:cNvSpPr>
          <p:nvPr>
            <p:ph sz="quarter" idx="19"/>
          </p:nvPr>
        </p:nvSpPr>
        <p:spPr/>
        <p:txBody>
          <a:bodyPr/>
          <a:lstStyle/>
          <a:p>
            <a:r>
              <a:rPr lang="en-US" dirty="0"/>
              <a:t>Developer Goals</a:t>
            </a:r>
          </a:p>
          <a:p>
            <a:pPr lvl="1"/>
            <a:r>
              <a:rPr lang="en-US" dirty="0"/>
              <a:t>Developers need to make money</a:t>
            </a:r>
          </a:p>
          <a:p>
            <a:pPr lvl="1"/>
            <a:r>
              <a:rPr lang="en-US" dirty="0"/>
              <a:t>Compare project profits versus other types of investments</a:t>
            </a:r>
          </a:p>
          <a:p>
            <a:pPr lvl="1"/>
            <a:r>
              <a:rPr lang="en-US" dirty="0"/>
              <a:t>Costs are up, rates are up</a:t>
            </a:r>
          </a:p>
        </p:txBody>
      </p:sp>
      <p:pic>
        <p:nvPicPr>
          <p:cNvPr id="19" name="Content Placeholder 18" descr="Architecture with solid fill">
            <a:extLst>
              <a:ext uri="{FF2B5EF4-FFF2-40B4-BE49-F238E27FC236}">
                <a16:creationId xmlns:a16="http://schemas.microsoft.com/office/drawing/2014/main" id="{982BE891-0F94-CA96-5AB3-94C725FE1D4B}"/>
              </a:ext>
            </a:extLst>
          </p:cNvPr>
          <p:cNvPicPr>
            <a:picLocks noGrp="1" noChangeAspect="1"/>
          </p:cNvPicPr>
          <p:nvPr>
            <p:ph sz="quarter" idx="20"/>
          </p:nvPr>
        </p:nvPicPr>
        <p:blipFill>
          <a:blip>
            <a:extLst>
              <a:ext uri="{96DAC541-7B7A-43D3-8B79-37D633B846F1}">
                <asvg:svgBlip xmlns:asvg="http://schemas.microsoft.com/office/drawing/2016/SVG/main" r:embed="rId7"/>
              </a:ext>
            </a:extLst>
          </a:blip>
          <a:srcRect/>
          <a:stretch/>
        </p:blipFill>
        <p:spPr/>
      </p:pic>
      <p:sp>
        <p:nvSpPr>
          <p:cNvPr id="8" name="Content Placeholder 7">
            <a:extLst>
              <a:ext uri="{FF2B5EF4-FFF2-40B4-BE49-F238E27FC236}">
                <a16:creationId xmlns:a16="http://schemas.microsoft.com/office/drawing/2014/main" id="{9DA70783-2116-2A45-4C1F-9DCDCA3182FC}"/>
              </a:ext>
            </a:extLst>
          </p:cNvPr>
          <p:cNvSpPr>
            <a:spLocks noGrp="1"/>
          </p:cNvSpPr>
          <p:nvPr>
            <p:ph sz="quarter" idx="13"/>
          </p:nvPr>
        </p:nvSpPr>
        <p:spPr/>
        <p:txBody>
          <a:bodyPr/>
          <a:lstStyle/>
          <a:p>
            <a:r>
              <a:rPr lang="en-US" dirty="0"/>
              <a:t>Strategic Goals</a:t>
            </a:r>
          </a:p>
          <a:p>
            <a:pPr lvl="1"/>
            <a:r>
              <a:rPr lang="en-US" dirty="0"/>
              <a:t>Comprehensive plan</a:t>
            </a:r>
          </a:p>
          <a:p>
            <a:pPr lvl="1"/>
            <a:r>
              <a:rPr lang="en-US" dirty="0"/>
              <a:t>Area plans</a:t>
            </a:r>
          </a:p>
          <a:p>
            <a:pPr lvl="1"/>
            <a:r>
              <a:rPr lang="en-US" dirty="0"/>
              <a:t>City practices</a:t>
            </a:r>
          </a:p>
          <a:p>
            <a:pPr lvl="1"/>
            <a:r>
              <a:rPr lang="en-US" dirty="0"/>
              <a:t>City Policies</a:t>
            </a:r>
          </a:p>
          <a:p>
            <a:pPr lvl="1"/>
            <a:r>
              <a:rPr lang="en-US" dirty="0"/>
              <a:t>Changing focus</a:t>
            </a:r>
          </a:p>
          <a:p>
            <a:pPr lvl="1"/>
            <a:endParaRPr lang="en-US" dirty="0"/>
          </a:p>
        </p:txBody>
      </p:sp>
      <p:sp>
        <p:nvSpPr>
          <p:cNvPr id="10" name="Content Placeholder 9">
            <a:extLst>
              <a:ext uri="{FF2B5EF4-FFF2-40B4-BE49-F238E27FC236}">
                <a16:creationId xmlns:a16="http://schemas.microsoft.com/office/drawing/2014/main" id="{141CA2F4-CBD8-2AA6-00C9-2D9882DF9CB7}"/>
              </a:ext>
            </a:extLst>
          </p:cNvPr>
          <p:cNvSpPr>
            <a:spLocks noGrp="1"/>
          </p:cNvSpPr>
          <p:nvPr>
            <p:ph sz="quarter" idx="17"/>
          </p:nvPr>
        </p:nvSpPr>
        <p:spPr/>
        <p:txBody>
          <a:bodyPr/>
          <a:lstStyle/>
          <a:p>
            <a:r>
              <a:rPr lang="en-US" dirty="0"/>
              <a:t>Financial Considerations</a:t>
            </a:r>
          </a:p>
          <a:p>
            <a:pPr lvl="1"/>
            <a:r>
              <a:rPr lang="en-US" dirty="0"/>
              <a:t>City budgets</a:t>
            </a:r>
          </a:p>
          <a:p>
            <a:pPr lvl="1"/>
            <a:r>
              <a:rPr lang="en-US" dirty="0"/>
              <a:t>Impact on Levy and City Tax Rates</a:t>
            </a:r>
          </a:p>
          <a:p>
            <a:pPr lvl="1"/>
            <a:r>
              <a:rPr lang="en-US" dirty="0"/>
              <a:t>Future benefits of project</a:t>
            </a:r>
          </a:p>
          <a:p>
            <a:pPr lvl="1"/>
            <a:endParaRPr lang="en-US" dirty="0"/>
          </a:p>
        </p:txBody>
      </p:sp>
    </p:spTree>
    <p:extLst>
      <p:ext uri="{BB962C8B-B14F-4D97-AF65-F5344CB8AC3E}">
        <p14:creationId xmlns:p14="http://schemas.microsoft.com/office/powerpoint/2010/main" val="13660074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0975F-C5A4-59A1-807F-6E6EAC14F136}"/>
            </a:ext>
          </a:extLst>
        </p:cNvPr>
        <p:cNvGrpSpPr/>
        <p:nvPr/>
      </p:nvGrpSpPr>
      <p:grpSpPr>
        <a:xfrm>
          <a:off x="0" y="0"/>
          <a:ext cx="0" cy="0"/>
          <a:chOff x="0" y="0"/>
          <a:chExt cx="0" cy="0"/>
        </a:xfrm>
      </p:grpSpPr>
      <p:graphicFrame>
        <p:nvGraphicFramePr>
          <p:cNvPr id="22" name="think-cell data - do not delete" hidden="1">
            <a:extLst>
              <a:ext uri="{FF2B5EF4-FFF2-40B4-BE49-F238E27FC236}">
                <a16:creationId xmlns:a16="http://schemas.microsoft.com/office/drawing/2014/main" id="{46F96243-2017-3E4A-B22E-1C66D05A4DA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68" progId="TCLayout.ActiveDocument.1">
                  <p:embed/>
                </p:oleObj>
              </mc:Choice>
              <mc:Fallback>
                <p:oleObj name="think-cell Slide" r:id="rId3" imgW="465" imgH="468" progId="TCLayout.ActiveDocument.1">
                  <p:embed/>
                  <p:pic>
                    <p:nvPicPr>
                      <p:cNvPr id="22" name="think-cell data - do not delete" hidden="1">
                        <a:extLst>
                          <a:ext uri="{FF2B5EF4-FFF2-40B4-BE49-F238E27FC236}">
                            <a16:creationId xmlns:a16="http://schemas.microsoft.com/office/drawing/2014/main" id="{46F96243-2017-3E4A-B22E-1C66D05A4DA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Title 13">
            <a:extLst>
              <a:ext uri="{FF2B5EF4-FFF2-40B4-BE49-F238E27FC236}">
                <a16:creationId xmlns:a16="http://schemas.microsoft.com/office/drawing/2014/main" id="{9ABC2297-0933-7782-7A8A-EE3A521DE6F2}"/>
              </a:ext>
            </a:extLst>
          </p:cNvPr>
          <p:cNvSpPr>
            <a:spLocks noGrp="1"/>
          </p:cNvSpPr>
          <p:nvPr>
            <p:ph type="title"/>
          </p:nvPr>
        </p:nvSpPr>
        <p:spPr/>
        <p:txBody>
          <a:bodyPr vert="horz" rIns="0">
            <a:spAutoFit/>
          </a:bodyPr>
          <a:lstStyle/>
          <a:p>
            <a:r>
              <a:rPr lang="en-US" dirty="0"/>
              <a:t>Coming to Agreeable Terms</a:t>
            </a:r>
          </a:p>
        </p:txBody>
      </p:sp>
      <p:sp>
        <p:nvSpPr>
          <p:cNvPr id="4" name="Slide Number Placeholder 3">
            <a:extLst>
              <a:ext uri="{FF2B5EF4-FFF2-40B4-BE49-F238E27FC236}">
                <a16:creationId xmlns:a16="http://schemas.microsoft.com/office/drawing/2014/main" id="{16B3124B-3D3B-F8E4-8EE7-B1E177CAF556}"/>
              </a:ext>
            </a:extLst>
          </p:cNvPr>
          <p:cNvSpPr>
            <a:spLocks noGrp="1"/>
          </p:cNvSpPr>
          <p:nvPr>
            <p:ph type="sldNum" sz="quarter" idx="11"/>
          </p:nvPr>
        </p:nvSpPr>
        <p:spPr/>
        <p:txBody>
          <a:bodyPr/>
          <a:lstStyle/>
          <a:p>
            <a:fld id="{B41B015C-2874-4A0D-A301-4EEB5D14504C}" type="slidenum">
              <a:rPr lang="en-US" smtClean="0"/>
              <a:pPr/>
              <a:t>12</a:t>
            </a:fld>
            <a:endParaRPr lang="en-US" sz="800" dirty="0"/>
          </a:p>
        </p:txBody>
      </p:sp>
      <p:sp>
        <p:nvSpPr>
          <p:cNvPr id="15" name="Text Placeholder 14">
            <a:extLst>
              <a:ext uri="{FF2B5EF4-FFF2-40B4-BE49-F238E27FC236}">
                <a16:creationId xmlns:a16="http://schemas.microsoft.com/office/drawing/2014/main" id="{24E2C3D8-2CF6-8ECB-89E9-958D7BDB2D5B}"/>
              </a:ext>
            </a:extLst>
          </p:cNvPr>
          <p:cNvSpPr>
            <a:spLocks noGrp="1"/>
          </p:cNvSpPr>
          <p:nvPr>
            <p:ph type="body" sz="quarter" idx="12"/>
          </p:nvPr>
        </p:nvSpPr>
        <p:spPr>
          <a:xfrm>
            <a:off x="537060" y="2227142"/>
            <a:ext cx="3412641" cy="2908195"/>
          </a:xfrm>
        </p:spPr>
        <p:txBody>
          <a:bodyPr/>
          <a:lstStyle/>
          <a:p>
            <a:r>
              <a:rPr lang="en-US" dirty="0"/>
              <a:t>Present value</a:t>
            </a:r>
          </a:p>
          <a:p>
            <a:r>
              <a:rPr lang="en-US" dirty="0"/>
              <a:t>Interest rate</a:t>
            </a:r>
          </a:p>
          <a:p>
            <a:pPr lvl="1"/>
            <a:r>
              <a:rPr lang="en-US" dirty="0"/>
              <a:t>Tied to financing of other private project debt</a:t>
            </a:r>
          </a:p>
          <a:p>
            <a:endParaRPr lang="en-US" dirty="0"/>
          </a:p>
        </p:txBody>
      </p:sp>
      <p:sp>
        <p:nvSpPr>
          <p:cNvPr id="16" name="Text Placeholder 15">
            <a:extLst>
              <a:ext uri="{FF2B5EF4-FFF2-40B4-BE49-F238E27FC236}">
                <a16:creationId xmlns:a16="http://schemas.microsoft.com/office/drawing/2014/main" id="{1F498ED3-453D-CE2D-7DCB-9015DB351073}"/>
              </a:ext>
            </a:extLst>
          </p:cNvPr>
          <p:cNvSpPr>
            <a:spLocks noGrp="1"/>
          </p:cNvSpPr>
          <p:nvPr>
            <p:ph type="body" sz="quarter" idx="13"/>
          </p:nvPr>
        </p:nvSpPr>
        <p:spPr>
          <a:xfrm>
            <a:off x="4325288" y="2227142"/>
            <a:ext cx="3412641" cy="2908195"/>
          </a:xfrm>
        </p:spPr>
        <p:txBody>
          <a:bodyPr/>
          <a:lstStyle/>
          <a:p>
            <a:r>
              <a:rPr lang="en-US" dirty="0"/>
              <a:t>May not be equal to length of TIF Plan term</a:t>
            </a:r>
          </a:p>
        </p:txBody>
      </p:sp>
      <p:sp>
        <p:nvSpPr>
          <p:cNvPr id="17" name="Text Placeholder 16">
            <a:extLst>
              <a:ext uri="{FF2B5EF4-FFF2-40B4-BE49-F238E27FC236}">
                <a16:creationId xmlns:a16="http://schemas.microsoft.com/office/drawing/2014/main" id="{0F8B42C6-7EEA-0073-E49F-C57BE1A1672B}"/>
              </a:ext>
            </a:extLst>
          </p:cNvPr>
          <p:cNvSpPr>
            <a:spLocks noGrp="1"/>
          </p:cNvSpPr>
          <p:nvPr>
            <p:ph type="body" sz="quarter" idx="14"/>
          </p:nvPr>
        </p:nvSpPr>
        <p:spPr>
          <a:xfrm>
            <a:off x="8123375" y="2227142"/>
            <a:ext cx="3412641" cy="2908195"/>
          </a:xfrm>
        </p:spPr>
        <p:txBody>
          <a:bodyPr/>
          <a:lstStyle/>
          <a:p>
            <a:r>
              <a:rPr lang="en-US" dirty="0"/>
              <a:t>Developers don’t want lookbacks</a:t>
            </a:r>
          </a:p>
          <a:p>
            <a:r>
              <a:rPr lang="en-US" dirty="0"/>
              <a:t>Public Policy Protection</a:t>
            </a:r>
          </a:p>
          <a:p>
            <a:r>
              <a:rPr lang="en-US" dirty="0"/>
              <a:t>Board concurrence</a:t>
            </a:r>
          </a:p>
          <a:p>
            <a:r>
              <a:rPr lang="en-US" dirty="0"/>
              <a:t>Protect funds</a:t>
            </a:r>
          </a:p>
          <a:p>
            <a:r>
              <a:rPr lang="en-US" dirty="0"/>
              <a:t>Real impact to save money!</a:t>
            </a:r>
          </a:p>
        </p:txBody>
      </p:sp>
      <p:sp>
        <p:nvSpPr>
          <p:cNvPr id="18" name="Text Placeholder 17">
            <a:extLst>
              <a:ext uri="{FF2B5EF4-FFF2-40B4-BE49-F238E27FC236}">
                <a16:creationId xmlns:a16="http://schemas.microsoft.com/office/drawing/2014/main" id="{C8C99DC3-1D2C-6C92-103B-9346CB51BE4C}"/>
              </a:ext>
            </a:extLst>
          </p:cNvPr>
          <p:cNvSpPr>
            <a:spLocks noGrp="1"/>
          </p:cNvSpPr>
          <p:nvPr>
            <p:ph type="body" sz="quarter" idx="15"/>
          </p:nvPr>
        </p:nvSpPr>
        <p:spPr/>
        <p:txBody>
          <a:bodyPr/>
          <a:lstStyle/>
          <a:p>
            <a:r>
              <a:rPr lang="en-US" dirty="0"/>
              <a:t>Principal Amount</a:t>
            </a:r>
          </a:p>
        </p:txBody>
      </p:sp>
      <p:sp>
        <p:nvSpPr>
          <p:cNvPr id="19" name="Text Placeholder 18">
            <a:extLst>
              <a:ext uri="{FF2B5EF4-FFF2-40B4-BE49-F238E27FC236}">
                <a16:creationId xmlns:a16="http://schemas.microsoft.com/office/drawing/2014/main" id="{D85A7414-6149-C116-B648-7E9DE5EBA8E1}"/>
              </a:ext>
            </a:extLst>
          </p:cNvPr>
          <p:cNvSpPr>
            <a:spLocks noGrp="1"/>
          </p:cNvSpPr>
          <p:nvPr>
            <p:ph type="body" sz="quarter" idx="16"/>
          </p:nvPr>
        </p:nvSpPr>
        <p:spPr/>
        <p:txBody>
          <a:bodyPr/>
          <a:lstStyle/>
          <a:p>
            <a:r>
              <a:rPr lang="en-US" dirty="0"/>
              <a:t>Length of Term</a:t>
            </a:r>
          </a:p>
        </p:txBody>
      </p:sp>
      <p:sp>
        <p:nvSpPr>
          <p:cNvPr id="20" name="Text Placeholder 19">
            <a:extLst>
              <a:ext uri="{FF2B5EF4-FFF2-40B4-BE49-F238E27FC236}">
                <a16:creationId xmlns:a16="http://schemas.microsoft.com/office/drawing/2014/main" id="{21C138E7-B912-3DA7-3EC7-86DB5F47E1B0}"/>
              </a:ext>
            </a:extLst>
          </p:cNvPr>
          <p:cNvSpPr>
            <a:spLocks noGrp="1"/>
          </p:cNvSpPr>
          <p:nvPr>
            <p:ph type="body" sz="quarter" idx="17"/>
          </p:nvPr>
        </p:nvSpPr>
        <p:spPr/>
        <p:txBody>
          <a:bodyPr/>
          <a:lstStyle/>
          <a:p>
            <a:r>
              <a:rPr lang="en-US" dirty="0"/>
              <a:t>Lookbacks</a:t>
            </a:r>
          </a:p>
        </p:txBody>
      </p:sp>
      <p:sp>
        <p:nvSpPr>
          <p:cNvPr id="3" name="Note">
            <a:extLst>
              <a:ext uri="{FF2B5EF4-FFF2-40B4-BE49-F238E27FC236}">
                <a16:creationId xmlns:a16="http://schemas.microsoft.com/office/drawing/2014/main" id="{2767A2A7-D187-F802-A73E-B6B0B9DC0CF6}"/>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Council Meeting?</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Preferred to have council</a:t>
            </a:r>
            <a:r>
              <a:rPr lang="en-US" dirty="0">
                <a:latin typeface="Aptos Display"/>
              </a:rPr>
              <a:t>/board check in on terms before development agreement consideration (Term Sheet)</a:t>
            </a:r>
            <a:endParaRPr kumimoji="0" lang="en-US" b="0" i="0" u="none" strike="noStrike" kern="1200" cap="none" spc="0" normalizeH="0" baseline="0" noProof="0" dirty="0">
              <a:ln>
                <a:noFill/>
              </a:ln>
              <a:effectLst/>
              <a:uLnTx/>
              <a:uFillTx/>
              <a:latin typeface="Aptos Display"/>
              <a:ea typeface="+mn-ea"/>
              <a:cs typeface="+mn-cs"/>
            </a:endParaRPr>
          </a:p>
        </p:txBody>
      </p:sp>
    </p:spTree>
    <p:extLst>
      <p:ext uri="{BB962C8B-B14F-4D97-AF65-F5344CB8AC3E}">
        <p14:creationId xmlns:p14="http://schemas.microsoft.com/office/powerpoint/2010/main" val="3237897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34330-D101-5225-D93E-AAB795C85855}"/>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F37FFDA-E2BB-879B-1B28-1AA3049B53C4}"/>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28A92FB7-6A14-977E-0F15-FFEDF1C967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37C430E1-35D4-92F7-C612-4EF8ABD30C0F}"/>
              </a:ext>
            </a:extLst>
          </p:cNvPr>
          <p:cNvSpPr>
            <a:spLocks noGrp="1"/>
          </p:cNvSpPr>
          <p:nvPr>
            <p:ph type="sldNum" sz="quarter" idx="12"/>
          </p:nvPr>
        </p:nvSpPr>
        <p:spPr/>
        <p:txBody>
          <a:bodyPr/>
          <a:lstStyle/>
          <a:p>
            <a:fld id="{B41B015C-2874-4A0D-A301-4EEB5D14504C}" type="slidenum">
              <a:rPr lang="en-US" smtClean="0"/>
              <a:pPr/>
              <a:t>13</a:t>
            </a:fld>
            <a:endParaRPr lang="en-US" dirty="0"/>
          </a:p>
        </p:txBody>
      </p:sp>
      <p:sp>
        <p:nvSpPr>
          <p:cNvPr id="2" name="Text Placeholder 1">
            <a:extLst>
              <a:ext uri="{FF2B5EF4-FFF2-40B4-BE49-F238E27FC236}">
                <a16:creationId xmlns:a16="http://schemas.microsoft.com/office/drawing/2014/main" id="{066D9396-E094-3032-1066-3F2A1A30B133}"/>
              </a:ext>
            </a:extLst>
          </p:cNvPr>
          <p:cNvSpPr>
            <a:spLocks noGrp="1"/>
          </p:cNvSpPr>
          <p:nvPr>
            <p:ph sz="quarter" idx="16"/>
          </p:nvPr>
        </p:nvSpPr>
        <p:spPr>
          <a:xfrm>
            <a:off x="539750" y="1566461"/>
            <a:ext cx="2244454" cy="586190"/>
          </a:xfrm>
        </p:spPr>
        <p:txBody>
          <a:bodyPr/>
          <a:lstStyle/>
          <a:p>
            <a:r>
              <a:rPr lang="en-US" b="1" dirty="0"/>
              <a:t>Lower Risk</a:t>
            </a:r>
          </a:p>
        </p:txBody>
      </p:sp>
      <p:sp>
        <p:nvSpPr>
          <p:cNvPr id="4" name="Title 3">
            <a:extLst>
              <a:ext uri="{FF2B5EF4-FFF2-40B4-BE49-F238E27FC236}">
                <a16:creationId xmlns:a16="http://schemas.microsoft.com/office/drawing/2014/main" id="{0056943F-D57D-276D-2337-19ACC610B8F1}"/>
              </a:ext>
            </a:extLst>
          </p:cNvPr>
          <p:cNvSpPr>
            <a:spLocks noGrp="1"/>
          </p:cNvSpPr>
          <p:nvPr>
            <p:ph type="title"/>
          </p:nvPr>
        </p:nvSpPr>
        <p:spPr/>
        <p:txBody>
          <a:bodyPr vert="horz" rIns="0">
            <a:spAutoFit/>
          </a:bodyPr>
          <a:lstStyle/>
          <a:p>
            <a:r>
              <a:rPr lang="en-US" dirty="0"/>
              <a:t>Types of TIF Obligations</a:t>
            </a:r>
          </a:p>
        </p:txBody>
      </p:sp>
      <p:sp>
        <p:nvSpPr>
          <p:cNvPr id="3" name="Content Placeholder 2">
            <a:extLst>
              <a:ext uri="{FF2B5EF4-FFF2-40B4-BE49-F238E27FC236}">
                <a16:creationId xmlns:a16="http://schemas.microsoft.com/office/drawing/2014/main" id="{CEC4D152-517A-5E0F-0551-EE8C62717090}"/>
              </a:ext>
            </a:extLst>
          </p:cNvPr>
          <p:cNvSpPr>
            <a:spLocks noGrp="1"/>
          </p:cNvSpPr>
          <p:nvPr>
            <p:ph sz="quarter" idx="19"/>
          </p:nvPr>
        </p:nvSpPr>
        <p:spPr>
          <a:solidFill>
            <a:srgbClr val="C9D7FF">
              <a:alpha val="38000"/>
            </a:srgbClr>
          </a:solidFill>
        </p:spPr>
        <p:txBody>
          <a:bodyPr/>
          <a:lstStyle/>
          <a:p>
            <a:r>
              <a:rPr lang="en-US" dirty="0"/>
              <a:t>Fund Balance Loan</a:t>
            </a:r>
          </a:p>
          <a:p>
            <a:pPr lvl="1"/>
            <a:r>
              <a:rPr lang="en-US" dirty="0"/>
              <a:t>Paid back with TIF, but City risk</a:t>
            </a:r>
          </a:p>
          <a:p>
            <a:pPr lvl="1"/>
            <a:r>
              <a:rPr lang="en-US" dirty="0"/>
              <a:t>Can be backed with developer Letter of Credit or other financial instrument</a:t>
            </a:r>
          </a:p>
        </p:txBody>
      </p:sp>
      <p:sp>
        <p:nvSpPr>
          <p:cNvPr id="9" name="Content Placeholder 8">
            <a:extLst>
              <a:ext uri="{FF2B5EF4-FFF2-40B4-BE49-F238E27FC236}">
                <a16:creationId xmlns:a16="http://schemas.microsoft.com/office/drawing/2014/main" id="{FB7D38DE-CBB1-2AC2-4434-29036AF16E63}"/>
              </a:ext>
            </a:extLst>
          </p:cNvPr>
          <p:cNvSpPr>
            <a:spLocks noGrp="1"/>
          </p:cNvSpPr>
          <p:nvPr>
            <p:ph sz="quarter" idx="21"/>
          </p:nvPr>
        </p:nvSpPr>
        <p:spPr>
          <a:solidFill>
            <a:srgbClr val="C9D7FF">
              <a:alpha val="38000"/>
            </a:srgbClr>
          </a:solidFill>
        </p:spPr>
        <p:txBody>
          <a:bodyPr/>
          <a:lstStyle/>
          <a:p>
            <a:r>
              <a:rPr lang="en-US" dirty="0"/>
              <a:t>GO TIF Bonds</a:t>
            </a:r>
          </a:p>
          <a:p>
            <a:pPr lvl="1"/>
            <a:r>
              <a:rPr lang="en-US" dirty="0"/>
              <a:t>General obligation of the City</a:t>
            </a:r>
          </a:p>
          <a:p>
            <a:pPr lvl="1"/>
            <a:r>
              <a:rPr lang="en-US" dirty="0"/>
              <a:t>Lower rate, more principal</a:t>
            </a:r>
          </a:p>
          <a:p>
            <a:pPr lvl="1"/>
            <a:r>
              <a:rPr lang="en-US" dirty="0"/>
              <a:t>Higher risk for City</a:t>
            </a:r>
          </a:p>
        </p:txBody>
      </p:sp>
      <p:sp>
        <p:nvSpPr>
          <p:cNvPr id="10" name="Content Placeholder 9">
            <a:extLst>
              <a:ext uri="{FF2B5EF4-FFF2-40B4-BE49-F238E27FC236}">
                <a16:creationId xmlns:a16="http://schemas.microsoft.com/office/drawing/2014/main" id="{82709B64-3B77-BFFE-3224-E06692E6FA96}"/>
              </a:ext>
            </a:extLst>
          </p:cNvPr>
          <p:cNvSpPr>
            <a:spLocks noGrp="1"/>
          </p:cNvSpPr>
          <p:nvPr>
            <p:ph sz="quarter" idx="22"/>
          </p:nvPr>
        </p:nvSpPr>
        <p:spPr>
          <a:xfrm>
            <a:off x="9031312" y="1566461"/>
            <a:ext cx="2580906" cy="586190"/>
          </a:xfrm>
        </p:spPr>
        <p:txBody>
          <a:bodyPr/>
          <a:lstStyle/>
          <a:p>
            <a:pPr algn="r"/>
            <a:r>
              <a:rPr lang="en-US" b="1" dirty="0"/>
              <a:t>Higher Risk</a:t>
            </a:r>
          </a:p>
        </p:txBody>
      </p:sp>
      <p:sp>
        <p:nvSpPr>
          <p:cNvPr id="14" name="Content Placeholder 13">
            <a:extLst>
              <a:ext uri="{FF2B5EF4-FFF2-40B4-BE49-F238E27FC236}">
                <a16:creationId xmlns:a16="http://schemas.microsoft.com/office/drawing/2014/main" id="{348E0721-8B3F-8655-2389-252DC2B2414B}"/>
              </a:ext>
            </a:extLst>
          </p:cNvPr>
          <p:cNvSpPr>
            <a:spLocks noGrp="1"/>
          </p:cNvSpPr>
          <p:nvPr>
            <p:ph sz="quarter" idx="13"/>
          </p:nvPr>
        </p:nvSpPr>
        <p:spPr>
          <a:solidFill>
            <a:srgbClr val="C9D7FF">
              <a:alpha val="38000"/>
            </a:srgbClr>
          </a:solidFill>
        </p:spPr>
        <p:txBody>
          <a:bodyPr/>
          <a:lstStyle/>
          <a:p>
            <a:r>
              <a:rPr lang="en-US" dirty="0" err="1"/>
              <a:t>PayGo</a:t>
            </a:r>
            <a:r>
              <a:rPr lang="en-US" dirty="0"/>
              <a:t> Note</a:t>
            </a:r>
          </a:p>
          <a:p>
            <a:pPr lvl="1"/>
            <a:r>
              <a:rPr lang="en-US" dirty="0"/>
              <a:t>Promise to pay, if TIF is available</a:t>
            </a:r>
          </a:p>
          <a:p>
            <a:pPr lvl="1"/>
            <a:r>
              <a:rPr lang="en-US" dirty="0"/>
              <a:t>Best practice recommendation</a:t>
            </a:r>
          </a:p>
        </p:txBody>
      </p:sp>
      <p:sp>
        <p:nvSpPr>
          <p:cNvPr id="16" name="Content Placeholder 15">
            <a:extLst>
              <a:ext uri="{FF2B5EF4-FFF2-40B4-BE49-F238E27FC236}">
                <a16:creationId xmlns:a16="http://schemas.microsoft.com/office/drawing/2014/main" id="{36A6798F-0D69-FB1D-11A5-786F6B8B443F}"/>
              </a:ext>
            </a:extLst>
          </p:cNvPr>
          <p:cNvSpPr>
            <a:spLocks noGrp="1"/>
          </p:cNvSpPr>
          <p:nvPr>
            <p:ph sz="quarter" idx="17"/>
          </p:nvPr>
        </p:nvSpPr>
        <p:spPr>
          <a:solidFill>
            <a:srgbClr val="C9D7FF">
              <a:alpha val="38000"/>
            </a:srgbClr>
          </a:solidFill>
        </p:spPr>
        <p:txBody>
          <a:bodyPr/>
          <a:lstStyle/>
          <a:p>
            <a:r>
              <a:rPr lang="en-US" dirty="0"/>
              <a:t>TIF Revenue Bonds</a:t>
            </a:r>
          </a:p>
          <a:p>
            <a:pPr lvl="1"/>
            <a:r>
              <a:rPr lang="en-US" dirty="0"/>
              <a:t>No GO </a:t>
            </a:r>
          </a:p>
          <a:p>
            <a:pPr lvl="1"/>
            <a:r>
              <a:rPr lang="en-US" dirty="0"/>
              <a:t>Higher Rate, less principal</a:t>
            </a:r>
          </a:p>
          <a:p>
            <a:pPr lvl="1"/>
            <a:r>
              <a:rPr lang="en-US" dirty="0"/>
              <a:t>Lower risk for City</a:t>
            </a:r>
          </a:p>
        </p:txBody>
      </p:sp>
      <p:sp>
        <p:nvSpPr>
          <p:cNvPr id="17" name="Arrow: Left-Right 16">
            <a:extLst>
              <a:ext uri="{FF2B5EF4-FFF2-40B4-BE49-F238E27FC236}">
                <a16:creationId xmlns:a16="http://schemas.microsoft.com/office/drawing/2014/main" id="{D18096BC-A07D-D024-6BD4-6382218A0EE6}"/>
              </a:ext>
            </a:extLst>
          </p:cNvPr>
          <p:cNvSpPr/>
          <p:nvPr/>
        </p:nvSpPr>
        <p:spPr>
          <a:xfrm>
            <a:off x="2763683" y="1752934"/>
            <a:ext cx="6622224" cy="348538"/>
          </a:xfrm>
          <a:prstGeom prst="leftRightArrow">
            <a:avLst/>
          </a:prstGeom>
          <a:solidFill>
            <a:srgbClr val="FF6A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err="1"/>
          </a:p>
        </p:txBody>
      </p:sp>
    </p:spTree>
    <p:extLst>
      <p:ext uri="{BB962C8B-B14F-4D97-AF65-F5344CB8AC3E}">
        <p14:creationId xmlns:p14="http://schemas.microsoft.com/office/powerpoint/2010/main" val="3586421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8DFFE-5FA3-F58C-8602-0F66668FC2EE}"/>
            </a:ext>
          </a:extLst>
        </p:cNvPr>
        <p:cNvGrpSpPr/>
        <p:nvPr/>
      </p:nvGrpSpPr>
      <p:grpSpPr>
        <a:xfrm>
          <a:off x="0" y="0"/>
          <a:ext cx="0" cy="0"/>
          <a:chOff x="0" y="0"/>
          <a:chExt cx="0" cy="0"/>
        </a:xfrm>
      </p:grpSpPr>
      <p:graphicFrame>
        <p:nvGraphicFramePr>
          <p:cNvPr id="22" name="think-cell data - do not delete" hidden="1">
            <a:extLst>
              <a:ext uri="{FF2B5EF4-FFF2-40B4-BE49-F238E27FC236}">
                <a16:creationId xmlns:a16="http://schemas.microsoft.com/office/drawing/2014/main" id="{EF0B8A85-1E63-8166-74A7-00C16A68846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68" progId="TCLayout.ActiveDocument.1">
                  <p:embed/>
                </p:oleObj>
              </mc:Choice>
              <mc:Fallback>
                <p:oleObj name="think-cell Slide" r:id="rId3" imgW="465" imgH="468" progId="TCLayout.ActiveDocument.1">
                  <p:embed/>
                  <p:pic>
                    <p:nvPicPr>
                      <p:cNvPr id="22" name="think-cell data - do not delete" hidden="1">
                        <a:extLst>
                          <a:ext uri="{FF2B5EF4-FFF2-40B4-BE49-F238E27FC236}">
                            <a16:creationId xmlns:a16="http://schemas.microsoft.com/office/drawing/2014/main" id="{C5BE7856-B5AE-199F-5498-76E272277A7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Title 13">
            <a:extLst>
              <a:ext uri="{FF2B5EF4-FFF2-40B4-BE49-F238E27FC236}">
                <a16:creationId xmlns:a16="http://schemas.microsoft.com/office/drawing/2014/main" id="{E8E1F0BD-5AE7-0540-8736-2B29FDEF315E}"/>
              </a:ext>
            </a:extLst>
          </p:cNvPr>
          <p:cNvSpPr>
            <a:spLocks noGrp="1"/>
          </p:cNvSpPr>
          <p:nvPr>
            <p:ph type="title"/>
          </p:nvPr>
        </p:nvSpPr>
        <p:spPr/>
        <p:txBody>
          <a:bodyPr vert="horz" rIns="0">
            <a:spAutoFit/>
          </a:bodyPr>
          <a:lstStyle/>
          <a:p>
            <a:r>
              <a:rPr lang="en-US" dirty="0"/>
              <a:t>Lookback Types</a:t>
            </a:r>
          </a:p>
        </p:txBody>
      </p:sp>
      <p:sp>
        <p:nvSpPr>
          <p:cNvPr id="4" name="Slide Number Placeholder 3">
            <a:extLst>
              <a:ext uri="{FF2B5EF4-FFF2-40B4-BE49-F238E27FC236}">
                <a16:creationId xmlns:a16="http://schemas.microsoft.com/office/drawing/2014/main" id="{15B3A9DB-62DB-501F-064D-0FA4DBE16457}"/>
              </a:ext>
            </a:extLst>
          </p:cNvPr>
          <p:cNvSpPr>
            <a:spLocks noGrp="1"/>
          </p:cNvSpPr>
          <p:nvPr>
            <p:ph type="sldNum" sz="quarter" idx="11"/>
          </p:nvPr>
        </p:nvSpPr>
        <p:spPr/>
        <p:txBody>
          <a:bodyPr/>
          <a:lstStyle/>
          <a:p>
            <a:fld id="{B41B015C-2874-4A0D-A301-4EEB5D14504C}" type="slidenum">
              <a:rPr lang="en-US" smtClean="0"/>
              <a:pPr/>
              <a:t>14</a:t>
            </a:fld>
            <a:endParaRPr lang="en-US" sz="800" dirty="0"/>
          </a:p>
        </p:txBody>
      </p:sp>
      <p:sp>
        <p:nvSpPr>
          <p:cNvPr id="15" name="Text Placeholder 14">
            <a:extLst>
              <a:ext uri="{FF2B5EF4-FFF2-40B4-BE49-F238E27FC236}">
                <a16:creationId xmlns:a16="http://schemas.microsoft.com/office/drawing/2014/main" id="{CC72EC05-851A-9665-3BEE-824F079EFD46}"/>
              </a:ext>
            </a:extLst>
          </p:cNvPr>
          <p:cNvSpPr>
            <a:spLocks noGrp="1"/>
          </p:cNvSpPr>
          <p:nvPr>
            <p:ph type="body" sz="quarter" idx="12"/>
          </p:nvPr>
        </p:nvSpPr>
        <p:spPr>
          <a:xfrm>
            <a:off x="537060" y="2227142"/>
            <a:ext cx="3412641" cy="2908195"/>
          </a:xfrm>
        </p:spPr>
        <p:txBody>
          <a:bodyPr/>
          <a:lstStyle/>
          <a:p>
            <a:pPr lvl="0"/>
            <a:r>
              <a:rPr lang="en-US" dirty="0">
                <a:latin typeface="Aptos Display" panose="020B0004020202020204" pitchFamily="34" charset="0"/>
                <a:cs typeface="Arial" panose="020B0604020202020204" pitchFamily="34" charset="0"/>
              </a:rPr>
              <a:t>Done at Certificate of Occupancy</a:t>
            </a:r>
          </a:p>
          <a:p>
            <a:pPr lvl="0"/>
            <a:r>
              <a:rPr lang="en-US" dirty="0">
                <a:latin typeface="Aptos Display" panose="020B0004020202020204" pitchFamily="34" charset="0"/>
                <a:cs typeface="Arial" panose="020B0604020202020204" pitchFamily="34" charset="0"/>
              </a:rPr>
              <a:t>Measures developer estimated cost vs actual cost</a:t>
            </a:r>
          </a:p>
          <a:p>
            <a:pPr lvl="0"/>
            <a:r>
              <a:rPr lang="en-US" dirty="0">
                <a:latin typeface="Aptos Display" panose="020B0004020202020204" pitchFamily="34" charset="0"/>
                <a:cs typeface="Arial" panose="020B0604020202020204" pitchFamily="34" charset="0"/>
              </a:rPr>
              <a:t>If actual cost is less than estimated cost, TIF is adjusted lower </a:t>
            </a:r>
            <a:endParaRPr lang="en-US" dirty="0">
              <a:latin typeface="Aptos Display" panose="020B0004020202020204" pitchFamily="34" charset="0"/>
            </a:endParaRPr>
          </a:p>
        </p:txBody>
      </p:sp>
      <p:sp>
        <p:nvSpPr>
          <p:cNvPr id="16" name="Text Placeholder 15">
            <a:extLst>
              <a:ext uri="{FF2B5EF4-FFF2-40B4-BE49-F238E27FC236}">
                <a16:creationId xmlns:a16="http://schemas.microsoft.com/office/drawing/2014/main" id="{3960432A-4DF9-85FB-A974-8EA8183FDD39}"/>
              </a:ext>
            </a:extLst>
          </p:cNvPr>
          <p:cNvSpPr>
            <a:spLocks noGrp="1"/>
          </p:cNvSpPr>
          <p:nvPr>
            <p:ph type="body" sz="quarter" idx="13"/>
          </p:nvPr>
        </p:nvSpPr>
        <p:spPr>
          <a:xfrm>
            <a:off x="4325288" y="2227142"/>
            <a:ext cx="3412641" cy="2908195"/>
          </a:xfrm>
        </p:spPr>
        <p:txBody>
          <a:bodyPr/>
          <a:lstStyle/>
          <a:p>
            <a:r>
              <a:rPr lang="en-US" dirty="0"/>
              <a:t>Done after full occupancy, lease up</a:t>
            </a:r>
          </a:p>
          <a:p>
            <a:r>
              <a:rPr lang="en-US" dirty="0"/>
              <a:t>If financial performance is above a preset threshold, then TIF is adjusted lower</a:t>
            </a:r>
          </a:p>
          <a:p>
            <a:endParaRPr lang="en-US" dirty="0"/>
          </a:p>
        </p:txBody>
      </p:sp>
      <p:sp>
        <p:nvSpPr>
          <p:cNvPr id="17" name="Text Placeholder 16">
            <a:extLst>
              <a:ext uri="{FF2B5EF4-FFF2-40B4-BE49-F238E27FC236}">
                <a16:creationId xmlns:a16="http://schemas.microsoft.com/office/drawing/2014/main" id="{34D98B48-B944-4C08-4685-BC7740C80539}"/>
              </a:ext>
            </a:extLst>
          </p:cNvPr>
          <p:cNvSpPr>
            <a:spLocks noGrp="1"/>
          </p:cNvSpPr>
          <p:nvPr>
            <p:ph type="body" sz="quarter" idx="14"/>
          </p:nvPr>
        </p:nvSpPr>
        <p:spPr>
          <a:xfrm>
            <a:off x="8123375" y="2227142"/>
            <a:ext cx="3412641" cy="2908195"/>
          </a:xfrm>
        </p:spPr>
        <p:txBody>
          <a:bodyPr/>
          <a:lstStyle/>
          <a:p>
            <a:r>
              <a:rPr lang="en-US" dirty="0"/>
              <a:t>Done if project is sold</a:t>
            </a:r>
          </a:p>
          <a:p>
            <a:r>
              <a:rPr lang="en-US" dirty="0"/>
              <a:t>If financial performance is above a preset threshold, then TIF is adjusted lower</a:t>
            </a:r>
          </a:p>
        </p:txBody>
      </p:sp>
      <p:sp>
        <p:nvSpPr>
          <p:cNvPr id="18" name="Text Placeholder 17">
            <a:extLst>
              <a:ext uri="{FF2B5EF4-FFF2-40B4-BE49-F238E27FC236}">
                <a16:creationId xmlns:a16="http://schemas.microsoft.com/office/drawing/2014/main" id="{A7F3A3F0-58A7-DA1D-5B26-B69ADE0E1E20}"/>
              </a:ext>
            </a:extLst>
          </p:cNvPr>
          <p:cNvSpPr>
            <a:spLocks noGrp="1"/>
          </p:cNvSpPr>
          <p:nvPr>
            <p:ph type="body" sz="quarter" idx="15"/>
          </p:nvPr>
        </p:nvSpPr>
        <p:spPr/>
        <p:txBody>
          <a:bodyPr/>
          <a:lstStyle/>
          <a:p>
            <a:r>
              <a:rPr lang="en-US" dirty="0"/>
              <a:t>Construction Completion</a:t>
            </a:r>
          </a:p>
        </p:txBody>
      </p:sp>
      <p:sp>
        <p:nvSpPr>
          <p:cNvPr id="19" name="Text Placeholder 18">
            <a:extLst>
              <a:ext uri="{FF2B5EF4-FFF2-40B4-BE49-F238E27FC236}">
                <a16:creationId xmlns:a16="http://schemas.microsoft.com/office/drawing/2014/main" id="{36744530-BC9A-A56A-FC68-43E35690B9C8}"/>
              </a:ext>
            </a:extLst>
          </p:cNvPr>
          <p:cNvSpPr>
            <a:spLocks noGrp="1"/>
          </p:cNvSpPr>
          <p:nvPr>
            <p:ph type="body" sz="quarter" idx="16"/>
          </p:nvPr>
        </p:nvSpPr>
        <p:spPr/>
        <p:txBody>
          <a:bodyPr/>
          <a:lstStyle/>
          <a:p>
            <a:r>
              <a:rPr lang="en-US" dirty="0"/>
              <a:t>Stabilization</a:t>
            </a:r>
          </a:p>
        </p:txBody>
      </p:sp>
      <p:sp>
        <p:nvSpPr>
          <p:cNvPr id="20" name="Text Placeholder 19">
            <a:extLst>
              <a:ext uri="{FF2B5EF4-FFF2-40B4-BE49-F238E27FC236}">
                <a16:creationId xmlns:a16="http://schemas.microsoft.com/office/drawing/2014/main" id="{4C06B660-E85D-2F5C-ED08-FCFCAB695669}"/>
              </a:ext>
            </a:extLst>
          </p:cNvPr>
          <p:cNvSpPr>
            <a:spLocks noGrp="1"/>
          </p:cNvSpPr>
          <p:nvPr>
            <p:ph type="body" sz="quarter" idx="17"/>
          </p:nvPr>
        </p:nvSpPr>
        <p:spPr/>
        <p:txBody>
          <a:bodyPr/>
          <a:lstStyle/>
          <a:p>
            <a:r>
              <a:rPr lang="en-US" dirty="0"/>
              <a:t>Sale </a:t>
            </a:r>
          </a:p>
        </p:txBody>
      </p:sp>
      <p:sp>
        <p:nvSpPr>
          <p:cNvPr id="6" name="Note">
            <a:extLst>
              <a:ext uri="{FF2B5EF4-FFF2-40B4-BE49-F238E27FC236}">
                <a16:creationId xmlns:a16="http://schemas.microsoft.com/office/drawing/2014/main" id="{1087EE1C-7AAB-7FB9-DA91-5E6023A7AC7B}"/>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Developers resist lookbacks, but they are commonplace</a:t>
            </a:r>
          </a:p>
        </p:txBody>
      </p:sp>
    </p:spTree>
    <p:extLst>
      <p:ext uri="{BB962C8B-B14F-4D97-AF65-F5344CB8AC3E}">
        <p14:creationId xmlns:p14="http://schemas.microsoft.com/office/powerpoint/2010/main" val="27833660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346FF-D688-810E-D931-F1FAD1C0F250}"/>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41C75122-BFBA-07DA-BD33-3B0E29E3CEC1}"/>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C25CC48F-A866-BEE1-723A-735493E29B5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15D36C6A-7BD8-184A-916B-FAC4267D37F5}"/>
              </a:ext>
            </a:extLst>
          </p:cNvPr>
          <p:cNvSpPr>
            <a:spLocks noGrp="1"/>
          </p:cNvSpPr>
          <p:nvPr>
            <p:ph type="title"/>
          </p:nvPr>
        </p:nvSpPr>
        <p:spPr/>
        <p:txBody>
          <a:bodyPr vert="horz" rIns="0">
            <a:spAutoFit/>
          </a:bodyPr>
          <a:lstStyle/>
          <a:p>
            <a:r>
              <a:rPr lang="en-US" dirty="0"/>
              <a:t>Lookbacks: Why They Matter</a:t>
            </a:r>
          </a:p>
        </p:txBody>
      </p:sp>
      <p:sp>
        <p:nvSpPr>
          <p:cNvPr id="4" name="Slide Number Placeholder 3">
            <a:extLst>
              <a:ext uri="{FF2B5EF4-FFF2-40B4-BE49-F238E27FC236}">
                <a16:creationId xmlns:a16="http://schemas.microsoft.com/office/drawing/2014/main" id="{61B754C3-5F17-8419-5DCB-11A2B90B71D6}"/>
              </a:ext>
            </a:extLst>
          </p:cNvPr>
          <p:cNvSpPr>
            <a:spLocks noGrp="1"/>
          </p:cNvSpPr>
          <p:nvPr>
            <p:ph type="sldNum" sz="quarter" idx="11"/>
          </p:nvPr>
        </p:nvSpPr>
        <p:spPr/>
        <p:txBody>
          <a:bodyPr/>
          <a:lstStyle/>
          <a:p>
            <a:fld id="{2852A5B2-CEFF-43D7-A0B5-811862DADE0C}" type="slidenum">
              <a:rPr lang="en-US" smtClean="0"/>
              <a:t>15</a:t>
            </a:fld>
            <a:endParaRPr lang="en-US"/>
          </a:p>
        </p:txBody>
      </p:sp>
      <p:sp>
        <p:nvSpPr>
          <p:cNvPr id="16" name="Content Placeholder 15">
            <a:extLst>
              <a:ext uri="{FF2B5EF4-FFF2-40B4-BE49-F238E27FC236}">
                <a16:creationId xmlns:a16="http://schemas.microsoft.com/office/drawing/2014/main" id="{1BE31AB2-EEE6-20B7-BEE1-B5DC7F601C5F}"/>
              </a:ext>
            </a:extLst>
          </p:cNvPr>
          <p:cNvSpPr>
            <a:spLocks noGrp="1"/>
          </p:cNvSpPr>
          <p:nvPr>
            <p:ph sz="quarter" idx="13"/>
          </p:nvPr>
        </p:nvSpPr>
        <p:spPr/>
        <p:txBody>
          <a:bodyPr/>
          <a:lstStyle/>
          <a:p>
            <a:r>
              <a:rPr lang="en-US" dirty="0"/>
              <a:t>Projections vs. real performance</a:t>
            </a:r>
          </a:p>
          <a:p>
            <a:pPr lvl="1"/>
            <a:r>
              <a:rPr lang="en-US" dirty="0"/>
              <a:t>Projections are just projections</a:t>
            </a:r>
          </a:p>
        </p:txBody>
      </p:sp>
      <p:sp>
        <p:nvSpPr>
          <p:cNvPr id="18" name="Content Placeholder 17">
            <a:extLst>
              <a:ext uri="{FF2B5EF4-FFF2-40B4-BE49-F238E27FC236}">
                <a16:creationId xmlns:a16="http://schemas.microsoft.com/office/drawing/2014/main" id="{27D4CE85-0138-E6E5-7FBF-D3CB597B4019}"/>
              </a:ext>
            </a:extLst>
          </p:cNvPr>
          <p:cNvSpPr>
            <a:spLocks noGrp="1"/>
          </p:cNvSpPr>
          <p:nvPr>
            <p:ph sz="quarter" idx="15"/>
          </p:nvPr>
        </p:nvSpPr>
        <p:spPr/>
        <p:txBody>
          <a:bodyPr/>
          <a:lstStyle/>
          <a:p>
            <a:r>
              <a:rPr lang="en-US" dirty="0"/>
              <a:t>Outcomes become visible over time</a:t>
            </a:r>
          </a:p>
          <a:p>
            <a:pPr lvl="1"/>
            <a:r>
              <a:rPr lang="en-US" dirty="0"/>
              <a:t>Real performance or real cost</a:t>
            </a:r>
          </a:p>
        </p:txBody>
      </p:sp>
      <p:sp>
        <p:nvSpPr>
          <p:cNvPr id="19" name="Content Placeholder 18">
            <a:extLst>
              <a:ext uri="{FF2B5EF4-FFF2-40B4-BE49-F238E27FC236}">
                <a16:creationId xmlns:a16="http://schemas.microsoft.com/office/drawing/2014/main" id="{9BA47865-A5DE-AD08-1954-2FCF6537D3D4}"/>
              </a:ext>
            </a:extLst>
          </p:cNvPr>
          <p:cNvSpPr>
            <a:spLocks noGrp="1"/>
          </p:cNvSpPr>
          <p:nvPr>
            <p:ph sz="quarter" idx="16"/>
          </p:nvPr>
        </p:nvSpPr>
        <p:spPr/>
        <p:txBody>
          <a:bodyPr/>
          <a:lstStyle/>
          <a:p>
            <a:r>
              <a:rPr lang="en-US" dirty="0"/>
              <a:t>Staff credibility tied to results</a:t>
            </a:r>
          </a:p>
          <a:p>
            <a:pPr lvl="1"/>
            <a:r>
              <a:rPr lang="en-US" dirty="0"/>
              <a:t>Staff and board relationship</a:t>
            </a:r>
          </a:p>
        </p:txBody>
      </p:sp>
      <p:sp>
        <p:nvSpPr>
          <p:cNvPr id="20" name="Content Placeholder 19">
            <a:extLst>
              <a:ext uri="{FF2B5EF4-FFF2-40B4-BE49-F238E27FC236}">
                <a16:creationId xmlns:a16="http://schemas.microsoft.com/office/drawing/2014/main" id="{25226E8F-07AB-5BF7-907D-A38B5524DF35}"/>
              </a:ext>
            </a:extLst>
          </p:cNvPr>
          <p:cNvSpPr>
            <a:spLocks noGrp="1"/>
          </p:cNvSpPr>
          <p:nvPr>
            <p:ph sz="quarter" idx="17"/>
          </p:nvPr>
        </p:nvSpPr>
        <p:spPr/>
        <p:txBody>
          <a:bodyPr/>
          <a:lstStyle/>
          <a:p>
            <a:r>
              <a:rPr lang="en-US" dirty="0"/>
              <a:t>Past decisions influence future trust</a:t>
            </a:r>
          </a:p>
          <a:p>
            <a:pPr lvl="1"/>
            <a:r>
              <a:rPr lang="en-US" dirty="0"/>
              <a:t>Build trust</a:t>
            </a:r>
          </a:p>
        </p:txBody>
      </p:sp>
    </p:spTree>
    <p:extLst>
      <p:ext uri="{BB962C8B-B14F-4D97-AF65-F5344CB8AC3E}">
        <p14:creationId xmlns:p14="http://schemas.microsoft.com/office/powerpoint/2010/main" val="24411879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72FCC4-8C1D-73EA-E01B-806D56FA3E04}"/>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DB7D28EA-8B7F-CB14-DA8A-1706DA3B24B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77EB9348-977C-9011-702D-CBF271E992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88BB0EA5-5F2E-5569-B40E-B7C79A6BA313}"/>
              </a:ext>
            </a:extLst>
          </p:cNvPr>
          <p:cNvSpPr>
            <a:spLocks noGrp="1"/>
          </p:cNvSpPr>
          <p:nvPr>
            <p:ph type="title"/>
          </p:nvPr>
        </p:nvSpPr>
        <p:spPr/>
        <p:txBody>
          <a:bodyPr vert="horz" rIns="0">
            <a:spAutoFit/>
          </a:bodyPr>
          <a:lstStyle/>
          <a:p>
            <a:r>
              <a:rPr lang="en-US" dirty="0"/>
              <a:t>Lookback: What Gets Measured</a:t>
            </a:r>
          </a:p>
        </p:txBody>
      </p:sp>
      <p:sp>
        <p:nvSpPr>
          <p:cNvPr id="4" name="Slide Number Placeholder 3">
            <a:extLst>
              <a:ext uri="{FF2B5EF4-FFF2-40B4-BE49-F238E27FC236}">
                <a16:creationId xmlns:a16="http://schemas.microsoft.com/office/drawing/2014/main" id="{34FBBA03-2987-E2F5-3C3F-5FD076658AED}"/>
              </a:ext>
            </a:extLst>
          </p:cNvPr>
          <p:cNvSpPr>
            <a:spLocks noGrp="1"/>
          </p:cNvSpPr>
          <p:nvPr>
            <p:ph type="sldNum" sz="quarter" idx="11"/>
          </p:nvPr>
        </p:nvSpPr>
        <p:spPr/>
        <p:txBody>
          <a:bodyPr/>
          <a:lstStyle/>
          <a:p>
            <a:fld id="{2852A5B2-CEFF-43D7-A0B5-811862DADE0C}" type="slidenum">
              <a:rPr lang="en-US" smtClean="0"/>
              <a:t>16</a:t>
            </a:fld>
            <a:endParaRPr lang="en-US"/>
          </a:p>
        </p:txBody>
      </p:sp>
      <p:sp>
        <p:nvSpPr>
          <p:cNvPr id="16" name="Content Placeholder 15">
            <a:extLst>
              <a:ext uri="{FF2B5EF4-FFF2-40B4-BE49-F238E27FC236}">
                <a16:creationId xmlns:a16="http://schemas.microsoft.com/office/drawing/2014/main" id="{9F011FD1-CEC0-F2F8-DCA8-A807D25ECD37}"/>
              </a:ext>
            </a:extLst>
          </p:cNvPr>
          <p:cNvSpPr>
            <a:spLocks noGrp="1"/>
          </p:cNvSpPr>
          <p:nvPr>
            <p:ph sz="quarter" idx="13"/>
          </p:nvPr>
        </p:nvSpPr>
        <p:spPr/>
        <p:txBody>
          <a:bodyPr/>
          <a:lstStyle/>
          <a:p>
            <a:r>
              <a:rPr lang="en-US" dirty="0"/>
              <a:t>Project Cost</a:t>
            </a:r>
          </a:p>
          <a:p>
            <a:pPr lvl="1"/>
            <a:r>
              <a:rPr lang="en-US" dirty="0"/>
              <a:t>Actual vs. estimated</a:t>
            </a:r>
          </a:p>
        </p:txBody>
      </p:sp>
      <p:sp>
        <p:nvSpPr>
          <p:cNvPr id="18" name="Content Placeholder 17">
            <a:extLst>
              <a:ext uri="{FF2B5EF4-FFF2-40B4-BE49-F238E27FC236}">
                <a16:creationId xmlns:a16="http://schemas.microsoft.com/office/drawing/2014/main" id="{EB0373E7-77ED-BE43-1A13-EFD052E8D3FE}"/>
              </a:ext>
            </a:extLst>
          </p:cNvPr>
          <p:cNvSpPr>
            <a:spLocks noGrp="1"/>
          </p:cNvSpPr>
          <p:nvPr>
            <p:ph sz="quarter" idx="15"/>
          </p:nvPr>
        </p:nvSpPr>
        <p:spPr/>
        <p:txBody>
          <a:bodyPr/>
          <a:lstStyle/>
          <a:p>
            <a:r>
              <a:rPr lang="en-US" dirty="0"/>
              <a:t>Profitability</a:t>
            </a:r>
          </a:p>
          <a:p>
            <a:pPr lvl="1"/>
            <a:r>
              <a:rPr lang="en-US" dirty="0"/>
              <a:t>IRR</a:t>
            </a:r>
          </a:p>
          <a:p>
            <a:pPr lvl="1"/>
            <a:r>
              <a:rPr lang="en-US" dirty="0"/>
              <a:t>Cash on Cash</a:t>
            </a:r>
          </a:p>
          <a:p>
            <a:pPr lvl="1"/>
            <a:r>
              <a:rPr lang="en-US" dirty="0"/>
              <a:t>Yield on Cost</a:t>
            </a:r>
          </a:p>
          <a:p>
            <a:pPr lvl="1"/>
            <a:r>
              <a:rPr lang="en-US" dirty="0"/>
              <a:t>Equity multiple</a:t>
            </a:r>
          </a:p>
        </p:txBody>
      </p:sp>
      <p:sp>
        <p:nvSpPr>
          <p:cNvPr id="19" name="Content Placeholder 18">
            <a:extLst>
              <a:ext uri="{FF2B5EF4-FFF2-40B4-BE49-F238E27FC236}">
                <a16:creationId xmlns:a16="http://schemas.microsoft.com/office/drawing/2014/main" id="{84776CF1-FD40-4690-C71E-994DC21C5FA9}"/>
              </a:ext>
            </a:extLst>
          </p:cNvPr>
          <p:cNvSpPr>
            <a:spLocks noGrp="1"/>
          </p:cNvSpPr>
          <p:nvPr>
            <p:ph sz="quarter" idx="16"/>
          </p:nvPr>
        </p:nvSpPr>
        <p:spPr/>
        <p:txBody>
          <a:bodyPr/>
          <a:lstStyle/>
          <a:p>
            <a:r>
              <a:rPr lang="en-US" dirty="0"/>
              <a:t>TIF Generation	</a:t>
            </a:r>
          </a:p>
          <a:p>
            <a:pPr lvl="1"/>
            <a:r>
              <a:rPr lang="en-US" dirty="0"/>
              <a:t>Projections, versus actual TIF </a:t>
            </a:r>
            <a:r>
              <a:rPr lang="en-US" dirty="0" err="1"/>
              <a:t>recieved</a:t>
            </a:r>
            <a:endParaRPr lang="en-US" dirty="0"/>
          </a:p>
        </p:txBody>
      </p:sp>
      <p:sp>
        <p:nvSpPr>
          <p:cNvPr id="20" name="Content Placeholder 19">
            <a:extLst>
              <a:ext uri="{FF2B5EF4-FFF2-40B4-BE49-F238E27FC236}">
                <a16:creationId xmlns:a16="http://schemas.microsoft.com/office/drawing/2014/main" id="{1D4464C7-70F7-F8C3-4E55-AEEA12398195}"/>
              </a:ext>
            </a:extLst>
          </p:cNvPr>
          <p:cNvSpPr>
            <a:spLocks noGrp="1"/>
          </p:cNvSpPr>
          <p:nvPr>
            <p:ph sz="quarter" idx="17"/>
          </p:nvPr>
        </p:nvSpPr>
        <p:spPr/>
        <p:txBody>
          <a:bodyPr/>
          <a:lstStyle/>
          <a:p>
            <a:r>
              <a:rPr lang="en-US" dirty="0"/>
              <a:t>Job Creation and Wages</a:t>
            </a:r>
          </a:p>
          <a:p>
            <a:pPr lvl="1"/>
            <a:r>
              <a:rPr lang="en-US" dirty="0"/>
              <a:t>Business subsidy policy</a:t>
            </a:r>
          </a:p>
          <a:p>
            <a:pPr lvl="1"/>
            <a:r>
              <a:rPr lang="en-US" dirty="0"/>
              <a:t>Statutory requirements</a:t>
            </a:r>
          </a:p>
        </p:txBody>
      </p:sp>
      <p:sp>
        <p:nvSpPr>
          <p:cNvPr id="2" name="Content Placeholder 1">
            <a:extLst>
              <a:ext uri="{FF2B5EF4-FFF2-40B4-BE49-F238E27FC236}">
                <a16:creationId xmlns:a16="http://schemas.microsoft.com/office/drawing/2014/main" id="{0349D67A-FFD8-322D-4927-9EE0294FDC5B}"/>
              </a:ext>
            </a:extLst>
          </p:cNvPr>
          <p:cNvSpPr>
            <a:spLocks noGrp="1"/>
          </p:cNvSpPr>
          <p:nvPr>
            <p:ph sz="quarter" idx="18"/>
          </p:nvPr>
        </p:nvSpPr>
        <p:spPr/>
        <p:txBody>
          <a:bodyPr/>
          <a:lstStyle/>
          <a:p>
            <a:r>
              <a:rPr lang="en-US" dirty="0"/>
              <a:t>Project Completion </a:t>
            </a:r>
          </a:p>
          <a:p>
            <a:pPr lvl="1"/>
            <a:r>
              <a:rPr lang="en-US" dirty="0"/>
              <a:t>No money if the project isn’t complete</a:t>
            </a:r>
          </a:p>
        </p:txBody>
      </p:sp>
      <p:sp>
        <p:nvSpPr>
          <p:cNvPr id="5" name="Content Placeholder 4">
            <a:extLst>
              <a:ext uri="{FF2B5EF4-FFF2-40B4-BE49-F238E27FC236}">
                <a16:creationId xmlns:a16="http://schemas.microsoft.com/office/drawing/2014/main" id="{3692289E-29EA-A9F7-D051-422BFD389184}"/>
              </a:ext>
            </a:extLst>
          </p:cNvPr>
          <p:cNvSpPr>
            <a:spLocks noGrp="1"/>
          </p:cNvSpPr>
          <p:nvPr>
            <p:ph sz="quarter" idx="19"/>
          </p:nvPr>
        </p:nvSpPr>
        <p:spPr/>
        <p:txBody>
          <a:bodyPr/>
          <a:lstStyle/>
          <a:p>
            <a:r>
              <a:rPr lang="en-US" dirty="0"/>
              <a:t>Agreement Compliance</a:t>
            </a:r>
          </a:p>
          <a:p>
            <a:pPr lvl="1"/>
            <a:r>
              <a:rPr lang="en-US" dirty="0"/>
              <a:t>All of the above, and</a:t>
            </a:r>
          </a:p>
          <a:p>
            <a:pPr lvl="1"/>
            <a:r>
              <a:rPr lang="en-US" dirty="0"/>
              <a:t>Other requirements such as park creation, sidewalks, roads, etc. </a:t>
            </a:r>
          </a:p>
        </p:txBody>
      </p:sp>
    </p:spTree>
    <p:extLst>
      <p:ext uri="{BB962C8B-B14F-4D97-AF65-F5344CB8AC3E}">
        <p14:creationId xmlns:p14="http://schemas.microsoft.com/office/powerpoint/2010/main" val="4216801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08986-A88B-D5A7-B332-DEE7FF956E49}"/>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5CF9587-7812-30DF-4AFD-710E01D437E7}"/>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D5CF9587-7812-30DF-4AFD-710E01D437E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E2E1C6D1-67B4-D2B4-A4FA-DFCBF9EA47D5}"/>
              </a:ext>
            </a:extLst>
          </p:cNvPr>
          <p:cNvSpPr>
            <a:spLocks noGrp="1"/>
          </p:cNvSpPr>
          <p:nvPr>
            <p:ph type="title"/>
          </p:nvPr>
        </p:nvSpPr>
        <p:spPr>
          <a:xfrm>
            <a:off x="997810" y="4062506"/>
            <a:ext cx="6574378" cy="460254"/>
          </a:xfrm>
        </p:spPr>
        <p:txBody>
          <a:bodyPr vert="horz" rIns="0">
            <a:spAutoFit/>
          </a:bodyPr>
          <a:lstStyle/>
          <a:p>
            <a:r>
              <a:rPr lang="en-US" dirty="0"/>
              <a:t>Establishment</a:t>
            </a:r>
          </a:p>
        </p:txBody>
      </p:sp>
      <p:sp>
        <p:nvSpPr>
          <p:cNvPr id="4" name="Slide Number Placeholder 3">
            <a:extLst>
              <a:ext uri="{FF2B5EF4-FFF2-40B4-BE49-F238E27FC236}">
                <a16:creationId xmlns:a16="http://schemas.microsoft.com/office/drawing/2014/main" id="{52003AAD-DBE0-3925-CE8A-2170FD2FE53F}"/>
              </a:ext>
            </a:extLst>
          </p:cNvPr>
          <p:cNvSpPr>
            <a:spLocks noGrp="1"/>
          </p:cNvSpPr>
          <p:nvPr>
            <p:ph type="sldNum" sz="quarter" idx="11"/>
          </p:nvPr>
        </p:nvSpPr>
        <p:spPr>
          <a:xfrm>
            <a:off x="11612218" y="6356350"/>
            <a:ext cx="324678" cy="328523"/>
          </a:xfrm>
        </p:spPr>
        <p:txBody>
          <a:bodyPr/>
          <a:lstStyle/>
          <a:p>
            <a:fld id="{E313472D-BFB5-4CCD-ACA0-2399B44D45C6}" type="slidenum">
              <a:rPr lang="en-US" smtClean="0"/>
              <a:pPr/>
              <a:t>17</a:t>
            </a:fld>
            <a:endParaRPr lang="en-US" dirty="0"/>
          </a:p>
        </p:txBody>
      </p:sp>
    </p:spTree>
    <p:extLst>
      <p:ext uri="{BB962C8B-B14F-4D97-AF65-F5344CB8AC3E}">
        <p14:creationId xmlns:p14="http://schemas.microsoft.com/office/powerpoint/2010/main" val="3232129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671AC4-9193-468C-26A3-02BE530D57B5}"/>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1885227E-66D3-EA29-9945-699C906B237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9C67F059-B578-9791-1B3F-01D2DCE3B47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 name="Slide Number Placeholder 10">
            <a:extLst>
              <a:ext uri="{FF2B5EF4-FFF2-40B4-BE49-F238E27FC236}">
                <a16:creationId xmlns:a16="http://schemas.microsoft.com/office/drawing/2014/main" id="{E29CF470-362E-3451-9022-C48584F855E1}"/>
              </a:ext>
            </a:extLst>
          </p:cNvPr>
          <p:cNvSpPr>
            <a:spLocks noGrp="1"/>
          </p:cNvSpPr>
          <p:nvPr>
            <p:ph type="sldNum" sz="quarter" idx="11"/>
          </p:nvPr>
        </p:nvSpPr>
        <p:spPr>
          <a:xfrm>
            <a:off x="11612218" y="6356350"/>
            <a:ext cx="324678" cy="328523"/>
          </a:xfrm>
        </p:spPr>
        <p:txBody>
          <a:bodyPr/>
          <a:lstStyle/>
          <a:p>
            <a:fld id="{B41B015C-2874-4A0D-A301-4EEB5D14504C}" type="slidenum">
              <a:rPr lang="en-US" smtClean="0"/>
              <a:pPr/>
              <a:t>18</a:t>
            </a:fld>
            <a:endParaRPr lang="en-US" dirty="0"/>
          </a:p>
        </p:txBody>
      </p:sp>
      <p:sp>
        <p:nvSpPr>
          <p:cNvPr id="2" name="Text Placeholder 1">
            <a:extLst>
              <a:ext uri="{FF2B5EF4-FFF2-40B4-BE49-F238E27FC236}">
                <a16:creationId xmlns:a16="http://schemas.microsoft.com/office/drawing/2014/main" id="{D9E09E49-B42E-0827-9DE6-F4D45BC09AD3}"/>
              </a:ext>
            </a:extLst>
          </p:cNvPr>
          <p:cNvSpPr>
            <a:spLocks noGrp="1"/>
          </p:cNvSpPr>
          <p:nvPr>
            <p:ph type="body" sz="quarter" idx="14"/>
          </p:nvPr>
        </p:nvSpPr>
        <p:spPr>
          <a:xfrm>
            <a:off x="537373" y="1514494"/>
            <a:ext cx="5313571" cy="461665"/>
          </a:xfrm>
        </p:spPr>
        <p:txBody>
          <a:bodyPr/>
          <a:lstStyle/>
          <a:p>
            <a:r>
              <a:rPr lang="en-US" dirty="0"/>
              <a:t>TIF Plan</a:t>
            </a:r>
          </a:p>
        </p:txBody>
      </p:sp>
      <p:sp>
        <p:nvSpPr>
          <p:cNvPr id="3" name="Text Placeholder 2">
            <a:extLst>
              <a:ext uri="{FF2B5EF4-FFF2-40B4-BE49-F238E27FC236}">
                <a16:creationId xmlns:a16="http://schemas.microsoft.com/office/drawing/2014/main" id="{50B54757-896F-9289-2C5A-FCB41D8B0809}"/>
              </a:ext>
            </a:extLst>
          </p:cNvPr>
          <p:cNvSpPr>
            <a:spLocks noGrp="1"/>
          </p:cNvSpPr>
          <p:nvPr>
            <p:ph type="body" sz="quarter" idx="15"/>
          </p:nvPr>
        </p:nvSpPr>
        <p:spPr>
          <a:xfrm>
            <a:off x="6252197" y="1513830"/>
            <a:ext cx="5312664" cy="461665"/>
          </a:xfrm>
        </p:spPr>
        <p:txBody>
          <a:bodyPr/>
          <a:lstStyle/>
          <a:p>
            <a:r>
              <a:rPr lang="en-US" dirty="0"/>
              <a:t>TIF Agreement</a:t>
            </a:r>
          </a:p>
        </p:txBody>
      </p:sp>
      <p:sp>
        <p:nvSpPr>
          <p:cNvPr id="4" name="Title 3">
            <a:extLst>
              <a:ext uri="{FF2B5EF4-FFF2-40B4-BE49-F238E27FC236}">
                <a16:creationId xmlns:a16="http://schemas.microsoft.com/office/drawing/2014/main" id="{F347AB29-E522-C058-0E39-BDFE60DD4768}"/>
              </a:ext>
            </a:extLst>
          </p:cNvPr>
          <p:cNvSpPr>
            <a:spLocks noGrp="1"/>
          </p:cNvSpPr>
          <p:nvPr>
            <p:ph type="title"/>
          </p:nvPr>
        </p:nvSpPr>
        <p:spPr>
          <a:xfrm>
            <a:off x="537373" y="381000"/>
            <a:ext cx="11074845" cy="460254"/>
          </a:xfrm>
        </p:spPr>
        <p:txBody>
          <a:bodyPr vert="horz" rIns="0">
            <a:spAutoFit/>
          </a:bodyPr>
          <a:lstStyle/>
          <a:p>
            <a:r>
              <a:rPr lang="en-US" dirty="0"/>
              <a:t>TIF Agreement and TIF Plan</a:t>
            </a:r>
          </a:p>
        </p:txBody>
      </p:sp>
      <p:sp>
        <p:nvSpPr>
          <p:cNvPr id="6" name="Text Placeholder 5">
            <a:extLst>
              <a:ext uri="{FF2B5EF4-FFF2-40B4-BE49-F238E27FC236}">
                <a16:creationId xmlns:a16="http://schemas.microsoft.com/office/drawing/2014/main" id="{25873704-7578-BE7B-8B85-AFD030E3E673}"/>
              </a:ext>
            </a:extLst>
          </p:cNvPr>
          <p:cNvSpPr>
            <a:spLocks noGrp="1"/>
          </p:cNvSpPr>
          <p:nvPr>
            <p:ph sz="quarter" idx="16"/>
          </p:nvPr>
        </p:nvSpPr>
        <p:spPr>
          <a:xfrm>
            <a:off x="538163" y="2112963"/>
            <a:ext cx="5313362" cy="3746500"/>
          </a:xfrm>
        </p:spPr>
        <p:txBody>
          <a:bodyPr/>
          <a:lstStyle/>
          <a:p>
            <a:r>
              <a:rPr lang="en-US" dirty="0"/>
              <a:t>Public Hearing at City Council Meeting</a:t>
            </a:r>
          </a:p>
          <a:p>
            <a:pPr lvl="1"/>
            <a:r>
              <a:rPr lang="en-US" dirty="0"/>
              <a:t>County and Schools do not have decision role</a:t>
            </a:r>
          </a:p>
          <a:p>
            <a:r>
              <a:rPr lang="en-US" dirty="0"/>
              <a:t>Statutorily Required</a:t>
            </a:r>
          </a:p>
          <a:p>
            <a:r>
              <a:rPr lang="en-US" dirty="0"/>
              <a:t>Fiscal impacts to other jurisdictions</a:t>
            </a:r>
          </a:p>
          <a:p>
            <a:r>
              <a:rPr lang="en-US" dirty="0"/>
              <a:t>TIF Budget</a:t>
            </a:r>
          </a:p>
          <a:p>
            <a:r>
              <a:rPr lang="en-US" dirty="0"/>
              <a:t>TIF Budget does </a:t>
            </a:r>
            <a:r>
              <a:rPr lang="en-US" b="1" u="sng" dirty="0"/>
              <a:t>NOT</a:t>
            </a:r>
            <a:r>
              <a:rPr lang="en-US" dirty="0"/>
              <a:t> equal TIF Note</a:t>
            </a:r>
          </a:p>
          <a:p>
            <a:endParaRPr lang="en-US" dirty="0"/>
          </a:p>
        </p:txBody>
      </p:sp>
      <p:sp>
        <p:nvSpPr>
          <p:cNvPr id="8" name="Text Placeholder 7">
            <a:extLst>
              <a:ext uri="{FF2B5EF4-FFF2-40B4-BE49-F238E27FC236}">
                <a16:creationId xmlns:a16="http://schemas.microsoft.com/office/drawing/2014/main" id="{06A64679-9EAD-2158-D408-52A3059FA28F}"/>
              </a:ext>
            </a:extLst>
          </p:cNvPr>
          <p:cNvSpPr>
            <a:spLocks noGrp="1"/>
          </p:cNvSpPr>
          <p:nvPr>
            <p:ph sz="quarter" idx="17"/>
          </p:nvPr>
        </p:nvSpPr>
        <p:spPr>
          <a:xfrm>
            <a:off x="6265863" y="2112963"/>
            <a:ext cx="5313362" cy="3746500"/>
          </a:xfrm>
        </p:spPr>
        <p:txBody>
          <a:bodyPr/>
          <a:lstStyle/>
          <a:p>
            <a:r>
              <a:rPr lang="en-US" dirty="0"/>
              <a:t>Developer builds project</a:t>
            </a:r>
          </a:p>
          <a:p>
            <a:r>
              <a:rPr lang="en-US" dirty="0"/>
              <a:t>City provides TIF via a “TIF Note” </a:t>
            </a:r>
          </a:p>
          <a:p>
            <a:r>
              <a:rPr lang="en-US" dirty="0"/>
              <a:t>Lookbacks</a:t>
            </a:r>
          </a:p>
          <a:p>
            <a:r>
              <a:rPr lang="en-US" dirty="0"/>
              <a:t>Other provisions</a:t>
            </a:r>
          </a:p>
          <a:p>
            <a:r>
              <a:rPr lang="en-US" dirty="0"/>
              <a:t>Contains TIF Note</a:t>
            </a:r>
          </a:p>
          <a:p>
            <a:endParaRPr lang="en-US" dirty="0"/>
          </a:p>
        </p:txBody>
      </p:sp>
      <p:sp>
        <p:nvSpPr>
          <p:cNvPr id="10" name="Note">
            <a:extLst>
              <a:ext uri="{FF2B5EF4-FFF2-40B4-BE49-F238E27FC236}">
                <a16:creationId xmlns:a16="http://schemas.microsoft.com/office/drawing/2014/main" id="{AF3834D4-461B-F9BE-C1BA-DF25DC2E2332}"/>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Council Approval - Establishment</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County certification, separate step, before June 30 </a:t>
            </a:r>
          </a:p>
        </p:txBody>
      </p:sp>
    </p:spTree>
    <p:extLst>
      <p:ext uri="{BB962C8B-B14F-4D97-AF65-F5344CB8AC3E}">
        <p14:creationId xmlns:p14="http://schemas.microsoft.com/office/powerpoint/2010/main" val="34583176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E6CA47-DA86-3C5C-886F-D343F0A561EC}"/>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6976B2F-CD27-298F-82BB-82AB0E16074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D6976B2F-CD27-298F-82BB-82AB0E16074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BEE1EFBC-7636-76B0-4459-4A1BFA1A82A2}"/>
              </a:ext>
            </a:extLst>
          </p:cNvPr>
          <p:cNvSpPr>
            <a:spLocks noGrp="1"/>
          </p:cNvSpPr>
          <p:nvPr>
            <p:ph sz="quarter" idx="13"/>
          </p:nvPr>
        </p:nvSpPr>
        <p:spPr>
          <a:xfrm>
            <a:off x="6243599" y="346518"/>
            <a:ext cx="5408650" cy="1735928"/>
          </a:xfrm>
          <a:solidFill>
            <a:srgbClr val="EAF0FF"/>
          </a:solidFill>
        </p:spPr>
        <p:txBody>
          <a:bodyPr lIns="182880" tIns="274320" rIns="182880" bIns="182880"/>
          <a:lstStyle/>
          <a:p>
            <a:r>
              <a:rPr lang="en-US" dirty="0"/>
              <a:t>Principal Amount	</a:t>
            </a:r>
          </a:p>
          <a:p>
            <a:pPr lvl="1"/>
            <a:r>
              <a:rPr lang="en-US" dirty="0"/>
              <a:t>Estimate the total amount of incurred and potential future expenditures</a:t>
            </a:r>
          </a:p>
          <a:p>
            <a:pPr lvl="1"/>
            <a:r>
              <a:rPr lang="en-US" dirty="0"/>
              <a:t>Cushion is allowed and encouraged</a:t>
            </a:r>
          </a:p>
        </p:txBody>
      </p:sp>
      <p:sp>
        <p:nvSpPr>
          <p:cNvPr id="12" name="Slide Number Placeholder 11">
            <a:extLst>
              <a:ext uri="{FF2B5EF4-FFF2-40B4-BE49-F238E27FC236}">
                <a16:creationId xmlns:a16="http://schemas.microsoft.com/office/drawing/2014/main" id="{237281BC-B2E4-BDA8-FA0A-2A29E3CC0B64}"/>
              </a:ext>
            </a:extLst>
          </p:cNvPr>
          <p:cNvSpPr>
            <a:spLocks noGrp="1"/>
          </p:cNvSpPr>
          <p:nvPr>
            <p:ph type="sldNum" sz="quarter" idx="12"/>
          </p:nvPr>
        </p:nvSpPr>
        <p:spPr>
          <a:xfrm>
            <a:off x="11612218" y="6356350"/>
            <a:ext cx="324678" cy="328523"/>
          </a:xfrm>
        </p:spPr>
        <p:txBody>
          <a:bodyPr/>
          <a:lstStyle/>
          <a:p>
            <a:fld id="{B41B015C-2874-4A0D-A301-4EEB5D14504C}" type="slidenum">
              <a:rPr lang="en-US" smtClean="0"/>
              <a:pPr/>
              <a:t>19</a:t>
            </a:fld>
            <a:endParaRPr lang="en-US" dirty="0"/>
          </a:p>
        </p:txBody>
      </p:sp>
      <p:sp>
        <p:nvSpPr>
          <p:cNvPr id="5" name="Text Placeholder 4">
            <a:extLst>
              <a:ext uri="{FF2B5EF4-FFF2-40B4-BE49-F238E27FC236}">
                <a16:creationId xmlns:a16="http://schemas.microsoft.com/office/drawing/2014/main" id="{13DE868D-95D6-4E3B-A00D-FCB61D96C28A}"/>
              </a:ext>
            </a:extLst>
          </p:cNvPr>
          <p:cNvSpPr>
            <a:spLocks noGrp="1"/>
          </p:cNvSpPr>
          <p:nvPr>
            <p:ph type="body" sz="quarter" idx="14"/>
          </p:nvPr>
        </p:nvSpPr>
        <p:spPr>
          <a:xfrm>
            <a:off x="539751" y="1313562"/>
            <a:ext cx="4379245" cy="270827"/>
          </a:xfrm>
        </p:spPr>
        <p:txBody>
          <a:bodyPr/>
          <a:lstStyle/>
          <a:p>
            <a:r>
              <a:rPr lang="en-US" dirty="0"/>
              <a:t>Resolution needed within 60 days after making any expenditure that you want reimbursed with TIF</a:t>
            </a:r>
          </a:p>
        </p:txBody>
      </p:sp>
      <p:sp>
        <p:nvSpPr>
          <p:cNvPr id="2" name="Text Placeholder 1">
            <a:extLst>
              <a:ext uri="{FF2B5EF4-FFF2-40B4-BE49-F238E27FC236}">
                <a16:creationId xmlns:a16="http://schemas.microsoft.com/office/drawing/2014/main" id="{1AD37B79-B46B-7B76-F4B4-ABE6A014F28E}"/>
              </a:ext>
            </a:extLst>
          </p:cNvPr>
          <p:cNvSpPr>
            <a:spLocks noGrp="1"/>
          </p:cNvSpPr>
          <p:nvPr>
            <p:ph sz="quarter" idx="16"/>
          </p:nvPr>
        </p:nvSpPr>
        <p:spPr>
          <a:xfrm>
            <a:off x="5509810" y="352577"/>
            <a:ext cx="586190" cy="586190"/>
          </a:xfrm>
        </p:spPr>
        <p:txBody>
          <a:bodyPr/>
          <a:lstStyle/>
          <a:p>
            <a:r>
              <a:rPr lang="en-US" dirty="0"/>
              <a:t>01.</a:t>
            </a:r>
          </a:p>
        </p:txBody>
      </p:sp>
      <p:sp>
        <p:nvSpPr>
          <p:cNvPr id="4" name="Title 3">
            <a:extLst>
              <a:ext uri="{FF2B5EF4-FFF2-40B4-BE49-F238E27FC236}">
                <a16:creationId xmlns:a16="http://schemas.microsoft.com/office/drawing/2014/main" id="{E7B4CCCF-E190-8DEB-22BB-E3A72DA5736A}"/>
              </a:ext>
            </a:extLst>
          </p:cNvPr>
          <p:cNvSpPr>
            <a:spLocks noGrp="1"/>
          </p:cNvSpPr>
          <p:nvPr>
            <p:ph type="title"/>
          </p:nvPr>
        </p:nvSpPr>
        <p:spPr>
          <a:xfrm>
            <a:off x="537373" y="381000"/>
            <a:ext cx="4380185" cy="460254"/>
          </a:xfrm>
        </p:spPr>
        <p:txBody>
          <a:bodyPr vert="horz" rIns="0">
            <a:spAutoFit/>
          </a:bodyPr>
          <a:lstStyle/>
          <a:p>
            <a:r>
              <a:rPr lang="en-US" dirty="0"/>
              <a:t>Interfund Loan</a:t>
            </a:r>
          </a:p>
        </p:txBody>
      </p:sp>
      <p:sp>
        <p:nvSpPr>
          <p:cNvPr id="17" name="Content Placeholder 16">
            <a:extLst>
              <a:ext uri="{FF2B5EF4-FFF2-40B4-BE49-F238E27FC236}">
                <a16:creationId xmlns:a16="http://schemas.microsoft.com/office/drawing/2014/main" id="{16604266-E9BB-38D1-EC72-CD277CC5D757}"/>
              </a:ext>
            </a:extLst>
          </p:cNvPr>
          <p:cNvSpPr>
            <a:spLocks noGrp="1"/>
          </p:cNvSpPr>
          <p:nvPr>
            <p:ph sz="quarter" idx="17"/>
          </p:nvPr>
        </p:nvSpPr>
        <p:spPr>
          <a:xfrm>
            <a:off x="6256519" y="2276372"/>
            <a:ext cx="5408650" cy="1730534"/>
          </a:xfrm>
          <a:solidFill>
            <a:schemeClr val="accent3">
              <a:alpha val="38000"/>
            </a:schemeClr>
          </a:solidFill>
        </p:spPr>
        <p:txBody>
          <a:bodyPr lIns="182880" tIns="274320" rIns="182880" bIns="182880"/>
          <a:lstStyle/>
          <a:p>
            <a:r>
              <a:rPr lang="en-US" dirty="0"/>
              <a:t>Interest Rate</a:t>
            </a:r>
          </a:p>
          <a:p>
            <a:pPr lvl="1"/>
            <a:r>
              <a:rPr lang="en-US" dirty="0"/>
              <a:t>Interest rate is capped at the annual statutory rate</a:t>
            </a:r>
          </a:p>
          <a:p>
            <a:pPr lvl="1"/>
            <a:r>
              <a:rPr lang="en-US" dirty="0"/>
              <a:t>Rate may be fixed or variable </a:t>
            </a:r>
          </a:p>
          <a:p>
            <a:pPr lvl="1"/>
            <a:endParaRPr lang="en-US" dirty="0"/>
          </a:p>
        </p:txBody>
      </p:sp>
      <p:sp>
        <p:nvSpPr>
          <p:cNvPr id="18" name="Content Placeholder 17">
            <a:extLst>
              <a:ext uri="{FF2B5EF4-FFF2-40B4-BE49-F238E27FC236}">
                <a16:creationId xmlns:a16="http://schemas.microsoft.com/office/drawing/2014/main" id="{69F4E563-B0BE-944C-DF99-E4AEF47E51BD}"/>
              </a:ext>
            </a:extLst>
          </p:cNvPr>
          <p:cNvSpPr>
            <a:spLocks noGrp="1"/>
          </p:cNvSpPr>
          <p:nvPr>
            <p:ph sz="quarter" idx="18"/>
          </p:nvPr>
        </p:nvSpPr>
        <p:spPr>
          <a:xfrm>
            <a:off x="5509810" y="2277883"/>
            <a:ext cx="586190" cy="586190"/>
          </a:xfrm>
        </p:spPr>
        <p:txBody>
          <a:bodyPr/>
          <a:lstStyle/>
          <a:p>
            <a:r>
              <a:rPr lang="en-US" dirty="0"/>
              <a:t>02.</a:t>
            </a:r>
          </a:p>
        </p:txBody>
      </p:sp>
      <p:sp>
        <p:nvSpPr>
          <p:cNvPr id="3" name="Content Placeholder 2">
            <a:extLst>
              <a:ext uri="{FF2B5EF4-FFF2-40B4-BE49-F238E27FC236}">
                <a16:creationId xmlns:a16="http://schemas.microsoft.com/office/drawing/2014/main" id="{C3CEEF54-7344-18E6-100F-00988E95B39C}"/>
              </a:ext>
            </a:extLst>
          </p:cNvPr>
          <p:cNvSpPr>
            <a:spLocks noGrp="1"/>
          </p:cNvSpPr>
          <p:nvPr>
            <p:ph sz="quarter" idx="19"/>
          </p:nvPr>
        </p:nvSpPr>
        <p:spPr>
          <a:xfrm>
            <a:off x="6256519" y="4180593"/>
            <a:ext cx="5408650" cy="1730534"/>
          </a:xfrm>
        </p:spPr>
        <p:txBody>
          <a:bodyPr/>
          <a:lstStyle/>
          <a:p>
            <a:r>
              <a:rPr lang="en-US" dirty="0"/>
              <a:t>Term of years</a:t>
            </a:r>
          </a:p>
          <a:p>
            <a:pPr lvl="1"/>
            <a:r>
              <a:rPr lang="en-US" dirty="0"/>
              <a:t>Term of repayment is flexible</a:t>
            </a:r>
          </a:p>
          <a:p>
            <a:pPr lvl="1"/>
            <a:r>
              <a:rPr lang="en-US" dirty="0"/>
              <a:t>Generally, based on a percentage of annual available tax increment</a:t>
            </a:r>
          </a:p>
          <a:p>
            <a:pPr marL="0" lvl="1" indent="0">
              <a:buNone/>
            </a:pPr>
            <a:r>
              <a:rPr lang="en-US" dirty="0"/>
              <a:t>  </a:t>
            </a:r>
          </a:p>
        </p:txBody>
      </p:sp>
      <p:sp>
        <p:nvSpPr>
          <p:cNvPr id="8" name="Content Placeholder 7">
            <a:extLst>
              <a:ext uri="{FF2B5EF4-FFF2-40B4-BE49-F238E27FC236}">
                <a16:creationId xmlns:a16="http://schemas.microsoft.com/office/drawing/2014/main" id="{68D186F1-BA3F-0D59-AE2B-2458D9FA1FDE}"/>
              </a:ext>
            </a:extLst>
          </p:cNvPr>
          <p:cNvSpPr>
            <a:spLocks noGrp="1"/>
          </p:cNvSpPr>
          <p:nvPr>
            <p:ph sz="quarter" idx="20"/>
          </p:nvPr>
        </p:nvSpPr>
        <p:spPr>
          <a:xfrm>
            <a:off x="5509810" y="4181347"/>
            <a:ext cx="586190" cy="586190"/>
          </a:xfrm>
        </p:spPr>
        <p:txBody>
          <a:bodyPr/>
          <a:lstStyle/>
          <a:p>
            <a:r>
              <a:rPr lang="en-US" dirty="0"/>
              <a:t>03.</a:t>
            </a:r>
          </a:p>
        </p:txBody>
      </p:sp>
      <p:sp>
        <p:nvSpPr>
          <p:cNvPr id="54" name="Text Placeholder 53">
            <a:extLst>
              <a:ext uri="{FF2B5EF4-FFF2-40B4-BE49-F238E27FC236}">
                <a16:creationId xmlns:a16="http://schemas.microsoft.com/office/drawing/2014/main" id="{B4415CAF-7B92-6D23-37D2-6E4B8C928F15}"/>
              </a:ext>
            </a:extLst>
          </p:cNvPr>
          <p:cNvSpPr>
            <a:spLocks noGrp="1"/>
          </p:cNvSpPr>
          <p:nvPr>
            <p:ph type="body" sz="quarter" idx="23"/>
          </p:nvPr>
        </p:nvSpPr>
        <p:spPr>
          <a:xfrm>
            <a:off x="536303" y="2450218"/>
            <a:ext cx="4380185" cy="3460750"/>
          </a:xfrm>
        </p:spPr>
        <p:txBody>
          <a:bodyPr/>
          <a:lstStyle/>
          <a:p>
            <a:r>
              <a:rPr lang="en-US" dirty="0"/>
              <a:t>It is an “insurance policy” against negative cash balances</a:t>
            </a:r>
          </a:p>
          <a:p>
            <a:r>
              <a:rPr lang="en-US" dirty="0"/>
              <a:t>Just because you are authorized up to a specified dollar amount, does not mean you have to use it</a:t>
            </a:r>
          </a:p>
          <a:p>
            <a:r>
              <a:rPr lang="en-US" dirty="0"/>
              <a:t>Three required items need to be in an interfund loan resolution…</a:t>
            </a:r>
          </a:p>
          <a:p>
            <a:pPr marL="0" indent="0">
              <a:buNone/>
            </a:pPr>
            <a:endParaRPr lang="en-US" dirty="0"/>
          </a:p>
          <a:p>
            <a:endParaRPr lang="en-US" dirty="0"/>
          </a:p>
        </p:txBody>
      </p:sp>
    </p:spTree>
    <p:extLst>
      <p:ext uri="{BB962C8B-B14F-4D97-AF65-F5344CB8AC3E}">
        <p14:creationId xmlns:p14="http://schemas.microsoft.com/office/powerpoint/2010/main" val="3901812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749A3-FBFB-5360-3207-A32ECA96BD51}"/>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C22075EF-4672-B7C5-D4E4-71BED74A1BB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C22075EF-4672-B7C5-D4E4-71BED74A1BB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CD15B468-F344-5755-3DCF-2D848979DFE9}"/>
              </a:ext>
            </a:extLst>
          </p:cNvPr>
          <p:cNvSpPr>
            <a:spLocks noGrp="1"/>
          </p:cNvSpPr>
          <p:nvPr>
            <p:ph type="title"/>
          </p:nvPr>
        </p:nvSpPr>
        <p:spPr>
          <a:xfrm>
            <a:off x="997810" y="4062506"/>
            <a:ext cx="6574378" cy="460254"/>
          </a:xfrm>
        </p:spPr>
        <p:txBody>
          <a:bodyPr vert="horz" rIns="0">
            <a:spAutoFit/>
          </a:bodyPr>
          <a:lstStyle/>
          <a:p>
            <a:r>
              <a:rPr lang="en-US" dirty="0"/>
              <a:t>Post-Establishment</a:t>
            </a:r>
          </a:p>
        </p:txBody>
      </p:sp>
      <p:sp>
        <p:nvSpPr>
          <p:cNvPr id="4" name="Slide Number Placeholder 3">
            <a:extLst>
              <a:ext uri="{FF2B5EF4-FFF2-40B4-BE49-F238E27FC236}">
                <a16:creationId xmlns:a16="http://schemas.microsoft.com/office/drawing/2014/main" id="{25ADBBB4-3D85-4A14-BD31-85D159D10A22}"/>
              </a:ext>
            </a:extLst>
          </p:cNvPr>
          <p:cNvSpPr>
            <a:spLocks noGrp="1"/>
          </p:cNvSpPr>
          <p:nvPr>
            <p:ph type="sldNum" sz="quarter" idx="11"/>
          </p:nvPr>
        </p:nvSpPr>
        <p:spPr>
          <a:xfrm>
            <a:off x="11612218" y="6356350"/>
            <a:ext cx="324678" cy="328523"/>
          </a:xfrm>
        </p:spPr>
        <p:txBody>
          <a:bodyPr/>
          <a:lstStyle/>
          <a:p>
            <a:fld id="{E313472D-BFB5-4CCD-ACA0-2399B44D45C6}" type="slidenum">
              <a:rPr lang="en-US" smtClean="0"/>
              <a:pPr/>
              <a:t>20</a:t>
            </a:fld>
            <a:endParaRPr lang="en-US" dirty="0"/>
          </a:p>
        </p:txBody>
      </p:sp>
    </p:spTree>
    <p:extLst>
      <p:ext uri="{BB962C8B-B14F-4D97-AF65-F5344CB8AC3E}">
        <p14:creationId xmlns:p14="http://schemas.microsoft.com/office/powerpoint/2010/main" val="32902396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45A6-5A7D-152C-27E0-D5910EAA7016}"/>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AC52E86B-6587-1CB4-C105-13DEBA50768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AC52E86B-6587-1CB4-C105-13DEBA5076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17C43EE5-035E-9D81-CBD9-EC17314A5316}"/>
              </a:ext>
            </a:extLst>
          </p:cNvPr>
          <p:cNvSpPr>
            <a:spLocks noGrp="1"/>
          </p:cNvSpPr>
          <p:nvPr>
            <p:ph type="title"/>
          </p:nvPr>
        </p:nvSpPr>
        <p:spPr/>
        <p:txBody>
          <a:bodyPr vert="horz" rIns="0">
            <a:spAutoFit/>
          </a:bodyPr>
          <a:lstStyle/>
          <a:p>
            <a:r>
              <a:rPr lang="en-US" b="1"/>
              <a:t>Your Job After Day One</a:t>
            </a:r>
          </a:p>
        </p:txBody>
      </p:sp>
      <p:sp>
        <p:nvSpPr>
          <p:cNvPr id="4" name="Slide Number Placeholder 3">
            <a:extLst>
              <a:ext uri="{FF2B5EF4-FFF2-40B4-BE49-F238E27FC236}">
                <a16:creationId xmlns:a16="http://schemas.microsoft.com/office/drawing/2014/main" id="{F62E0F53-E8E2-107B-F830-F87EB6B9915E}"/>
              </a:ext>
            </a:extLst>
          </p:cNvPr>
          <p:cNvSpPr>
            <a:spLocks noGrp="1"/>
          </p:cNvSpPr>
          <p:nvPr>
            <p:ph type="sldNum" sz="quarter" idx="11"/>
          </p:nvPr>
        </p:nvSpPr>
        <p:spPr/>
        <p:txBody>
          <a:bodyPr/>
          <a:lstStyle/>
          <a:p>
            <a:fld id="{2852A5B2-CEFF-43D7-A0B5-811862DADE0C}" type="slidenum">
              <a:rPr lang="en-US" smtClean="0"/>
              <a:t>21</a:t>
            </a:fld>
            <a:endParaRPr lang="en-US"/>
          </a:p>
        </p:txBody>
      </p:sp>
      <p:sp>
        <p:nvSpPr>
          <p:cNvPr id="17" name="Text Placeholder 16">
            <a:extLst>
              <a:ext uri="{FF2B5EF4-FFF2-40B4-BE49-F238E27FC236}">
                <a16:creationId xmlns:a16="http://schemas.microsoft.com/office/drawing/2014/main" id="{8F73B1D7-8B38-446F-E31C-83429A648C1B}"/>
              </a:ext>
            </a:extLst>
          </p:cNvPr>
          <p:cNvSpPr>
            <a:spLocks noGrp="1"/>
          </p:cNvSpPr>
          <p:nvPr>
            <p:ph type="body" sz="quarter" idx="14"/>
          </p:nvPr>
        </p:nvSpPr>
        <p:spPr/>
        <p:txBody>
          <a:bodyPr/>
          <a:lstStyle/>
          <a:p>
            <a:r>
              <a:rPr lang="en-US" dirty="0"/>
              <a:t>Recurring duties for the life of the district</a:t>
            </a:r>
          </a:p>
        </p:txBody>
      </p:sp>
      <p:sp>
        <p:nvSpPr>
          <p:cNvPr id="16" name="Content Placeholder 15">
            <a:extLst>
              <a:ext uri="{FF2B5EF4-FFF2-40B4-BE49-F238E27FC236}">
                <a16:creationId xmlns:a16="http://schemas.microsoft.com/office/drawing/2014/main" id="{29DA6DCA-D07A-C3B3-22FB-1CEECBA179B1}"/>
              </a:ext>
            </a:extLst>
          </p:cNvPr>
          <p:cNvSpPr>
            <a:spLocks noGrp="1"/>
          </p:cNvSpPr>
          <p:nvPr>
            <p:ph sz="quarter" idx="13"/>
          </p:nvPr>
        </p:nvSpPr>
        <p:spPr>
          <a:xfrm>
            <a:off x="537373" y="2454029"/>
            <a:ext cx="3566794" cy="1784596"/>
          </a:xfrm>
        </p:spPr>
        <p:txBody>
          <a:bodyPr/>
          <a:lstStyle/>
          <a:p>
            <a:r>
              <a:rPr lang="en-US" dirty="0"/>
              <a:t>Track Increment</a:t>
            </a:r>
          </a:p>
          <a:p>
            <a:pPr lvl="1"/>
            <a:r>
              <a:rPr lang="en-US" dirty="0"/>
              <a:t>Reconcile every county settlement against your own projection</a:t>
            </a:r>
          </a:p>
        </p:txBody>
      </p:sp>
      <p:sp>
        <p:nvSpPr>
          <p:cNvPr id="18" name="Content Placeholder 17">
            <a:extLst>
              <a:ext uri="{FF2B5EF4-FFF2-40B4-BE49-F238E27FC236}">
                <a16:creationId xmlns:a16="http://schemas.microsoft.com/office/drawing/2014/main" id="{E3D52D15-2644-E4A5-F01C-FC0CC3231DD0}"/>
              </a:ext>
            </a:extLst>
          </p:cNvPr>
          <p:cNvSpPr>
            <a:spLocks noGrp="1"/>
          </p:cNvSpPr>
          <p:nvPr>
            <p:ph sz="quarter" idx="15"/>
          </p:nvPr>
        </p:nvSpPr>
        <p:spPr>
          <a:xfrm>
            <a:off x="4291398" y="2454029"/>
            <a:ext cx="3566794" cy="1784596"/>
          </a:xfrm>
        </p:spPr>
        <p:txBody>
          <a:bodyPr/>
          <a:lstStyle/>
          <a:p>
            <a:r>
              <a:rPr lang="en-US" dirty="0"/>
              <a:t>Document Costs</a:t>
            </a:r>
          </a:p>
          <a:p>
            <a:pPr lvl="1"/>
            <a:r>
              <a:rPr lang="en-US" dirty="0"/>
              <a:t>Qualified costs, administrative costs, and costs outside the district</a:t>
            </a:r>
          </a:p>
        </p:txBody>
      </p:sp>
      <p:sp>
        <p:nvSpPr>
          <p:cNvPr id="19" name="Content Placeholder 18">
            <a:extLst>
              <a:ext uri="{FF2B5EF4-FFF2-40B4-BE49-F238E27FC236}">
                <a16:creationId xmlns:a16="http://schemas.microsoft.com/office/drawing/2014/main" id="{6611FF25-22E7-4E9B-B35D-B3A12EB01A3A}"/>
              </a:ext>
            </a:extLst>
          </p:cNvPr>
          <p:cNvSpPr>
            <a:spLocks noGrp="1"/>
          </p:cNvSpPr>
          <p:nvPr>
            <p:ph sz="quarter" idx="16"/>
          </p:nvPr>
        </p:nvSpPr>
        <p:spPr>
          <a:xfrm>
            <a:off x="8045424" y="2454029"/>
            <a:ext cx="3566794" cy="1784596"/>
          </a:xfrm>
        </p:spPr>
        <p:txBody>
          <a:bodyPr/>
          <a:lstStyle/>
          <a:p>
            <a:r>
              <a:rPr lang="en-US" dirty="0"/>
              <a:t>Meet Deadlines	</a:t>
            </a:r>
          </a:p>
          <a:p>
            <a:pPr lvl="1"/>
            <a:r>
              <a:rPr lang="en-US" dirty="0"/>
              <a:t>The four-, five-, and six-year rules, annual reporting, decertification</a:t>
            </a:r>
          </a:p>
        </p:txBody>
      </p:sp>
      <p:sp>
        <p:nvSpPr>
          <p:cNvPr id="20" name="Content Placeholder 19">
            <a:extLst>
              <a:ext uri="{FF2B5EF4-FFF2-40B4-BE49-F238E27FC236}">
                <a16:creationId xmlns:a16="http://schemas.microsoft.com/office/drawing/2014/main" id="{B6D21981-00F9-DE46-711A-46249F4A2A44}"/>
              </a:ext>
            </a:extLst>
          </p:cNvPr>
          <p:cNvSpPr>
            <a:spLocks noGrp="1"/>
          </p:cNvSpPr>
          <p:nvPr>
            <p:ph sz="quarter" idx="17"/>
          </p:nvPr>
        </p:nvSpPr>
        <p:spPr>
          <a:xfrm>
            <a:off x="537373" y="4425314"/>
            <a:ext cx="3566794" cy="1784595"/>
          </a:xfrm>
        </p:spPr>
        <p:txBody>
          <a:bodyPr/>
          <a:lstStyle/>
          <a:p>
            <a:r>
              <a:rPr lang="en-US" dirty="0"/>
              <a:t>Administer Agreements</a:t>
            </a:r>
          </a:p>
          <a:p>
            <a:pPr lvl="1"/>
            <a:r>
              <a:rPr lang="en-US" dirty="0"/>
              <a:t>Development agreements, lookbacks, and PAYGO verification</a:t>
            </a:r>
          </a:p>
        </p:txBody>
      </p:sp>
      <p:sp>
        <p:nvSpPr>
          <p:cNvPr id="2" name="Content Placeholder 1">
            <a:extLst>
              <a:ext uri="{FF2B5EF4-FFF2-40B4-BE49-F238E27FC236}">
                <a16:creationId xmlns:a16="http://schemas.microsoft.com/office/drawing/2014/main" id="{1913D68B-7D05-51BF-8D39-1BE07761AEFA}"/>
              </a:ext>
            </a:extLst>
          </p:cNvPr>
          <p:cNvSpPr>
            <a:spLocks noGrp="1"/>
          </p:cNvSpPr>
          <p:nvPr>
            <p:ph sz="quarter" idx="18"/>
          </p:nvPr>
        </p:nvSpPr>
        <p:spPr>
          <a:xfrm>
            <a:off x="4280034" y="4425314"/>
            <a:ext cx="3566794" cy="1784595"/>
          </a:xfrm>
        </p:spPr>
        <p:txBody>
          <a:bodyPr/>
          <a:lstStyle/>
          <a:p>
            <a:r>
              <a:rPr lang="en-US" dirty="0"/>
              <a:t>Protect the Fund</a:t>
            </a:r>
          </a:p>
          <a:p>
            <a:pPr lvl="1"/>
            <a:r>
              <a:rPr lang="en-US" dirty="0"/>
              <a:t>Segregate funds, adopt interfund loan resolutions, watch cash balances</a:t>
            </a:r>
          </a:p>
        </p:txBody>
      </p:sp>
      <p:sp>
        <p:nvSpPr>
          <p:cNvPr id="5" name="Content Placeholder 4">
            <a:extLst>
              <a:ext uri="{FF2B5EF4-FFF2-40B4-BE49-F238E27FC236}">
                <a16:creationId xmlns:a16="http://schemas.microsoft.com/office/drawing/2014/main" id="{86ED6FE3-AECD-0A55-2FBE-CE187E48189B}"/>
              </a:ext>
            </a:extLst>
          </p:cNvPr>
          <p:cNvSpPr>
            <a:spLocks noGrp="1"/>
          </p:cNvSpPr>
          <p:nvPr>
            <p:ph sz="quarter" idx="19"/>
          </p:nvPr>
        </p:nvSpPr>
        <p:spPr>
          <a:xfrm>
            <a:off x="8033327" y="4425314"/>
            <a:ext cx="3566794" cy="1784595"/>
          </a:xfrm>
        </p:spPr>
        <p:txBody>
          <a:bodyPr/>
          <a:lstStyle/>
          <a:p>
            <a:r>
              <a:rPr lang="en-US" dirty="0"/>
              <a:t>Report &amp; Close Out</a:t>
            </a:r>
          </a:p>
          <a:p>
            <a:pPr lvl="1"/>
            <a:r>
              <a:rPr lang="en-US" dirty="0"/>
              <a:t>Annual report, annual disclosure, and a clean decertification</a:t>
            </a:r>
          </a:p>
        </p:txBody>
      </p:sp>
      <p:sp>
        <p:nvSpPr>
          <p:cNvPr id="6" name="Note">
            <a:extLst>
              <a:ext uri="{FF2B5EF4-FFF2-40B4-BE49-F238E27FC236}">
                <a16:creationId xmlns:a16="http://schemas.microsoft.com/office/drawing/2014/main" id="{FD853C46-3AA4-AF26-D494-78DFAC2675A4}"/>
              </a:ext>
            </a:extLst>
          </p:cNvPr>
          <p:cNvSpPr/>
          <p:nvPr/>
        </p:nvSpPr>
        <p:spPr>
          <a:xfrm>
            <a:off x="502920" y="1413052"/>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chemeClr val="accent4"/>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Every one of these is a documentation exercise first. If it isn’t in the file, it didn’t happen.</a:t>
            </a:r>
          </a:p>
        </p:txBody>
      </p:sp>
      <p:sp>
        <p:nvSpPr>
          <p:cNvPr id="8" name="Accent 26">
            <a:extLst>
              <a:ext uri="{FF2B5EF4-FFF2-40B4-BE49-F238E27FC236}">
                <a16:creationId xmlns:a16="http://schemas.microsoft.com/office/drawing/2014/main" id="{D7B773E5-C813-5547-6479-C6429BC776B2}"/>
              </a:ext>
            </a:extLst>
          </p:cNvPr>
          <p:cNvSpPr/>
          <p:nvPr/>
        </p:nvSpPr>
        <p:spPr>
          <a:xfrm>
            <a:off x="502920" y="1413052"/>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233754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A20B4-0C5B-D96C-2383-BA86A45B01F3}"/>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833EB58-0DFA-5E38-74D2-0419C48BDD6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F833EB58-0DFA-5E38-74D2-0419C48BDD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3B950220-0F99-15CA-0FCA-3B2913A8861F}"/>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22</a:t>
            </a:fld>
            <a:endParaRPr lang="en-US" dirty="0"/>
          </a:p>
        </p:txBody>
      </p:sp>
      <p:sp>
        <p:nvSpPr>
          <p:cNvPr id="2" name="Text Placeholder 1">
            <a:extLst>
              <a:ext uri="{FF2B5EF4-FFF2-40B4-BE49-F238E27FC236}">
                <a16:creationId xmlns:a16="http://schemas.microsoft.com/office/drawing/2014/main" id="{91E5125A-967E-1545-CF1B-84FD4468AB9C}"/>
              </a:ext>
            </a:extLst>
          </p:cNvPr>
          <p:cNvSpPr>
            <a:spLocks noGrp="1"/>
          </p:cNvSpPr>
          <p:nvPr>
            <p:ph sz="quarter" idx="16"/>
          </p:nvPr>
        </p:nvSpPr>
        <p:spPr>
          <a:xfrm>
            <a:off x="511538" y="2251624"/>
            <a:ext cx="586190" cy="586190"/>
          </a:xfrm>
        </p:spPr>
        <p:txBody>
          <a:bodyPr/>
          <a:lstStyle/>
          <a:p>
            <a:r>
              <a:rPr lang="en-US" dirty="0"/>
              <a:t>01.</a:t>
            </a:r>
          </a:p>
        </p:txBody>
      </p:sp>
      <p:sp>
        <p:nvSpPr>
          <p:cNvPr id="4" name="Title 3">
            <a:extLst>
              <a:ext uri="{FF2B5EF4-FFF2-40B4-BE49-F238E27FC236}">
                <a16:creationId xmlns:a16="http://schemas.microsoft.com/office/drawing/2014/main" id="{646FEF10-6CF0-8736-4443-D0B0FA505BAD}"/>
              </a:ext>
            </a:extLst>
          </p:cNvPr>
          <p:cNvSpPr>
            <a:spLocks noGrp="1"/>
          </p:cNvSpPr>
          <p:nvPr>
            <p:ph type="title"/>
          </p:nvPr>
        </p:nvSpPr>
        <p:spPr>
          <a:xfrm>
            <a:off x="537373" y="381000"/>
            <a:ext cx="11074845" cy="460254"/>
          </a:xfrm>
        </p:spPr>
        <p:txBody>
          <a:bodyPr vert="horz" rIns="0">
            <a:spAutoFit/>
          </a:bodyPr>
          <a:lstStyle/>
          <a:p>
            <a:r>
              <a:rPr lang="en-US" dirty="0"/>
              <a:t>Qualified Costs Documentation </a:t>
            </a:r>
          </a:p>
        </p:txBody>
      </p:sp>
      <p:sp>
        <p:nvSpPr>
          <p:cNvPr id="18" name="Content Placeholder 17">
            <a:extLst>
              <a:ext uri="{FF2B5EF4-FFF2-40B4-BE49-F238E27FC236}">
                <a16:creationId xmlns:a16="http://schemas.microsoft.com/office/drawing/2014/main" id="{A1461A39-63F0-8830-E521-6C18B7ACC33D}"/>
              </a:ext>
            </a:extLst>
          </p:cNvPr>
          <p:cNvSpPr>
            <a:spLocks noGrp="1"/>
          </p:cNvSpPr>
          <p:nvPr>
            <p:ph sz="quarter" idx="18"/>
          </p:nvPr>
        </p:nvSpPr>
        <p:spPr>
          <a:xfrm>
            <a:off x="6199956" y="2251624"/>
            <a:ext cx="586190" cy="586190"/>
          </a:xfrm>
        </p:spPr>
        <p:txBody>
          <a:bodyPr/>
          <a:lstStyle/>
          <a:p>
            <a:r>
              <a:rPr lang="en-US" dirty="0"/>
              <a:t>02.</a:t>
            </a:r>
          </a:p>
        </p:txBody>
      </p:sp>
      <p:sp>
        <p:nvSpPr>
          <p:cNvPr id="14" name="Content Placeholder 13">
            <a:extLst>
              <a:ext uri="{FF2B5EF4-FFF2-40B4-BE49-F238E27FC236}">
                <a16:creationId xmlns:a16="http://schemas.microsoft.com/office/drawing/2014/main" id="{05D758EC-58E6-FACC-6EB7-88F6A3AC9F5A}"/>
              </a:ext>
            </a:extLst>
          </p:cNvPr>
          <p:cNvSpPr>
            <a:spLocks noGrp="1"/>
          </p:cNvSpPr>
          <p:nvPr>
            <p:ph sz="quarter" idx="13"/>
          </p:nvPr>
        </p:nvSpPr>
        <p:spPr>
          <a:xfrm>
            <a:off x="511538" y="3034958"/>
            <a:ext cx="5261722" cy="2050925"/>
          </a:xfrm>
        </p:spPr>
        <p:txBody>
          <a:bodyPr/>
          <a:lstStyle/>
          <a:p>
            <a:r>
              <a:rPr lang="en-US" dirty="0"/>
              <a:t>Cover the principal amount	</a:t>
            </a:r>
          </a:p>
          <a:p>
            <a:pPr lvl="1"/>
            <a:r>
              <a:rPr lang="en-US"/>
              <a:t>Documented qualified costs must equal or exceed </a:t>
            </a:r>
            <a:r>
              <a:rPr lang="en-US" dirty="0"/>
              <a:t>the principal amount of the obligation issued</a:t>
            </a:r>
          </a:p>
          <a:p>
            <a:pPr marL="0" lvl="1" indent="0">
              <a:buNone/>
            </a:pPr>
            <a:endParaRPr lang="en-US" dirty="0"/>
          </a:p>
          <a:p>
            <a:pPr lvl="1"/>
            <a:endParaRPr lang="en-US" dirty="0"/>
          </a:p>
        </p:txBody>
      </p:sp>
      <p:sp>
        <p:nvSpPr>
          <p:cNvPr id="16" name="Content Placeholder 15">
            <a:extLst>
              <a:ext uri="{FF2B5EF4-FFF2-40B4-BE49-F238E27FC236}">
                <a16:creationId xmlns:a16="http://schemas.microsoft.com/office/drawing/2014/main" id="{14624F6B-24A7-935A-EC6A-D9C2E0E4ECB2}"/>
              </a:ext>
            </a:extLst>
          </p:cNvPr>
          <p:cNvSpPr>
            <a:spLocks noGrp="1"/>
          </p:cNvSpPr>
          <p:nvPr>
            <p:ph sz="quarter" idx="17"/>
          </p:nvPr>
        </p:nvSpPr>
        <p:spPr>
          <a:xfrm>
            <a:off x="6199956" y="3034958"/>
            <a:ext cx="5261722" cy="2050925"/>
          </a:xfrm>
        </p:spPr>
        <p:txBody>
          <a:bodyPr/>
          <a:lstStyle/>
          <a:p>
            <a:r>
              <a:rPr lang="en-US" dirty="0"/>
              <a:t>Demonstrate costs have been incurred</a:t>
            </a:r>
          </a:p>
          <a:p>
            <a:pPr lvl="1"/>
            <a:r>
              <a:rPr lang="en-US" dirty="0"/>
              <a:t>Invoices for work performed</a:t>
            </a:r>
          </a:p>
          <a:p>
            <a:pPr lvl="1"/>
            <a:r>
              <a:rPr lang="en-US" dirty="0"/>
              <a:t>Evidence of payment for the work</a:t>
            </a:r>
          </a:p>
        </p:txBody>
      </p:sp>
      <p:sp>
        <p:nvSpPr>
          <p:cNvPr id="13" name="Note">
            <a:extLst>
              <a:ext uri="{FF2B5EF4-FFF2-40B4-BE49-F238E27FC236}">
                <a16:creationId xmlns:a16="http://schemas.microsoft.com/office/drawing/2014/main" id="{34FFC63F-7D29-1B43-E541-B8424E501A1D}"/>
              </a:ext>
            </a:extLst>
          </p:cNvPr>
          <p:cNvSpPr/>
          <p:nvPr/>
        </p:nvSpPr>
        <p:spPr>
          <a:xfrm>
            <a:off x="502920" y="1413052"/>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chemeClr val="accent4"/>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TIF may only be spent on qualified costs</a:t>
            </a:r>
            <a:r>
              <a:rPr kumimoji="0" lang="en-US" b="0" i="0" u="none" strike="noStrike" kern="1200" cap="none" spc="0" normalizeH="0" baseline="0" noProof="0">
                <a:ln>
                  <a:noFill/>
                </a:ln>
                <a:effectLst/>
                <a:uLnTx/>
                <a:uFillTx/>
                <a:latin typeface="Aptos Display"/>
                <a:ea typeface="+mn-ea"/>
                <a:cs typeface="+mn-cs"/>
              </a:rPr>
              <a:t>. Issuing a note larger than your documented costs is the real risk</a:t>
            </a:r>
            <a:endParaRPr kumimoji="0" lang="en-US" b="0" i="0" u="none" strike="noStrike" kern="1200" cap="none" spc="0" normalizeH="0" baseline="0" noProof="0" dirty="0">
              <a:ln>
                <a:noFill/>
              </a:ln>
              <a:effectLst/>
              <a:uLnTx/>
              <a:uFillTx/>
              <a:latin typeface="Aptos Display"/>
              <a:ea typeface="+mn-ea"/>
              <a:cs typeface="+mn-cs"/>
            </a:endParaRPr>
          </a:p>
        </p:txBody>
      </p:sp>
      <p:sp>
        <p:nvSpPr>
          <p:cNvPr id="17" name="Accent 26">
            <a:extLst>
              <a:ext uri="{FF2B5EF4-FFF2-40B4-BE49-F238E27FC236}">
                <a16:creationId xmlns:a16="http://schemas.microsoft.com/office/drawing/2014/main" id="{DA1EA439-CBE0-FA5D-10BD-07502D7EC4BA}"/>
              </a:ext>
            </a:extLst>
          </p:cNvPr>
          <p:cNvSpPr/>
          <p:nvPr/>
        </p:nvSpPr>
        <p:spPr>
          <a:xfrm>
            <a:off x="502920" y="1413052"/>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34730822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2DE10-CC4D-17A7-E333-823FBB5B00B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E8EEAC5-85FA-C588-B416-E4B01F01D44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AE8EEAC5-85FA-C588-B416-E4B01F01D44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B06FE695-AC1E-3C54-3540-F79282D1F6E5}"/>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23</a:t>
            </a:fld>
            <a:endParaRPr lang="en-US" dirty="0"/>
          </a:p>
        </p:txBody>
      </p:sp>
      <p:sp>
        <p:nvSpPr>
          <p:cNvPr id="2" name="Text Placeholder 1">
            <a:extLst>
              <a:ext uri="{FF2B5EF4-FFF2-40B4-BE49-F238E27FC236}">
                <a16:creationId xmlns:a16="http://schemas.microsoft.com/office/drawing/2014/main" id="{D990977D-A613-C8C1-D6B5-BF236449AD61}"/>
              </a:ext>
            </a:extLst>
          </p:cNvPr>
          <p:cNvSpPr>
            <a:spLocks noGrp="1"/>
          </p:cNvSpPr>
          <p:nvPr>
            <p:ph sz="quarter" idx="16"/>
          </p:nvPr>
        </p:nvSpPr>
        <p:spPr>
          <a:xfrm>
            <a:off x="511538" y="2250414"/>
            <a:ext cx="586190" cy="586190"/>
          </a:xfrm>
        </p:spPr>
        <p:txBody>
          <a:bodyPr/>
          <a:lstStyle/>
          <a:p>
            <a:r>
              <a:rPr lang="en-US" dirty="0"/>
              <a:t>01.</a:t>
            </a:r>
          </a:p>
        </p:txBody>
      </p:sp>
      <p:sp>
        <p:nvSpPr>
          <p:cNvPr id="4" name="Title 3">
            <a:extLst>
              <a:ext uri="{FF2B5EF4-FFF2-40B4-BE49-F238E27FC236}">
                <a16:creationId xmlns:a16="http://schemas.microsoft.com/office/drawing/2014/main" id="{7716A8B1-58FB-37F2-B262-E089FDAA2EEA}"/>
              </a:ext>
            </a:extLst>
          </p:cNvPr>
          <p:cNvSpPr>
            <a:spLocks noGrp="1"/>
          </p:cNvSpPr>
          <p:nvPr>
            <p:ph type="title"/>
          </p:nvPr>
        </p:nvSpPr>
        <p:spPr>
          <a:xfrm>
            <a:off x="537373" y="381000"/>
            <a:ext cx="11074845" cy="460254"/>
          </a:xfrm>
        </p:spPr>
        <p:txBody>
          <a:bodyPr vert="horz" rIns="0">
            <a:spAutoFit/>
          </a:bodyPr>
          <a:lstStyle/>
          <a:p>
            <a:r>
              <a:rPr lang="en-US" dirty="0"/>
              <a:t>Monitor TIF Plan Budget</a:t>
            </a:r>
          </a:p>
        </p:txBody>
      </p:sp>
      <p:sp>
        <p:nvSpPr>
          <p:cNvPr id="18" name="Content Placeholder 17">
            <a:extLst>
              <a:ext uri="{FF2B5EF4-FFF2-40B4-BE49-F238E27FC236}">
                <a16:creationId xmlns:a16="http://schemas.microsoft.com/office/drawing/2014/main" id="{753CFAA4-9A7E-DEAE-C791-B10FB818F326}"/>
              </a:ext>
            </a:extLst>
          </p:cNvPr>
          <p:cNvSpPr>
            <a:spLocks noGrp="1"/>
          </p:cNvSpPr>
          <p:nvPr>
            <p:ph sz="quarter" idx="18"/>
          </p:nvPr>
        </p:nvSpPr>
        <p:spPr>
          <a:xfrm>
            <a:off x="6199956" y="2250414"/>
            <a:ext cx="586190" cy="586190"/>
          </a:xfrm>
        </p:spPr>
        <p:txBody>
          <a:bodyPr/>
          <a:lstStyle/>
          <a:p>
            <a:r>
              <a:rPr lang="en-US" dirty="0"/>
              <a:t>02.</a:t>
            </a:r>
          </a:p>
        </p:txBody>
      </p:sp>
      <p:sp>
        <p:nvSpPr>
          <p:cNvPr id="14" name="Content Placeholder 13">
            <a:extLst>
              <a:ext uri="{FF2B5EF4-FFF2-40B4-BE49-F238E27FC236}">
                <a16:creationId xmlns:a16="http://schemas.microsoft.com/office/drawing/2014/main" id="{525D0255-F102-D92A-9E53-23C4B43B13BF}"/>
              </a:ext>
            </a:extLst>
          </p:cNvPr>
          <p:cNvSpPr>
            <a:spLocks noGrp="1"/>
          </p:cNvSpPr>
          <p:nvPr>
            <p:ph sz="quarter" idx="13"/>
          </p:nvPr>
        </p:nvSpPr>
        <p:spPr>
          <a:xfrm>
            <a:off x="511538" y="3033748"/>
            <a:ext cx="5261722" cy="2050925"/>
          </a:xfrm>
        </p:spPr>
        <p:txBody>
          <a:bodyPr/>
          <a:lstStyle/>
          <a:p>
            <a:r>
              <a:rPr lang="en-US" dirty="0"/>
              <a:t>Revenues &amp; Expenditures	</a:t>
            </a:r>
          </a:p>
          <a:p>
            <a:pPr lvl="1"/>
            <a:r>
              <a:rPr lang="en-US" dirty="0"/>
              <a:t>Documentation of all revenues and expenditures of file</a:t>
            </a:r>
          </a:p>
          <a:p>
            <a:pPr marL="0" lvl="1" indent="0">
              <a:buNone/>
            </a:pPr>
            <a:endParaRPr lang="en-US" dirty="0"/>
          </a:p>
          <a:p>
            <a:pPr lvl="1"/>
            <a:endParaRPr lang="en-US" dirty="0"/>
          </a:p>
        </p:txBody>
      </p:sp>
      <p:sp>
        <p:nvSpPr>
          <p:cNvPr id="16" name="Content Placeholder 15">
            <a:extLst>
              <a:ext uri="{FF2B5EF4-FFF2-40B4-BE49-F238E27FC236}">
                <a16:creationId xmlns:a16="http://schemas.microsoft.com/office/drawing/2014/main" id="{F3C29358-9D39-E6E6-89F3-C5DDE5B763EB}"/>
              </a:ext>
            </a:extLst>
          </p:cNvPr>
          <p:cNvSpPr>
            <a:spLocks noGrp="1"/>
          </p:cNvSpPr>
          <p:nvPr>
            <p:ph sz="quarter" idx="17"/>
          </p:nvPr>
        </p:nvSpPr>
        <p:spPr>
          <a:xfrm>
            <a:off x="6199956" y="3033748"/>
            <a:ext cx="5261722" cy="2050925"/>
          </a:xfrm>
        </p:spPr>
        <p:txBody>
          <a:bodyPr/>
          <a:lstStyle/>
          <a:p>
            <a:r>
              <a:rPr lang="en-US" dirty="0"/>
              <a:t>Inside &amp; Outside the District</a:t>
            </a:r>
          </a:p>
          <a:p>
            <a:pPr lvl="1"/>
            <a:r>
              <a:rPr lang="en-US" dirty="0"/>
              <a:t>Documentation of costs inside and outside the District, for pooling requirements</a:t>
            </a:r>
          </a:p>
        </p:txBody>
      </p:sp>
      <p:sp>
        <p:nvSpPr>
          <p:cNvPr id="13" name="Note">
            <a:extLst>
              <a:ext uri="{FF2B5EF4-FFF2-40B4-BE49-F238E27FC236}">
                <a16:creationId xmlns:a16="http://schemas.microsoft.com/office/drawing/2014/main" id="{1685435E-8D07-890A-5AD6-CE601CA9254D}"/>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Don’t exceed budgeted expenditures – important for excess increment calculations and spend down requirements</a:t>
            </a:r>
          </a:p>
        </p:txBody>
      </p:sp>
      <p:sp>
        <p:nvSpPr>
          <p:cNvPr id="17" name="Accent 26">
            <a:extLst>
              <a:ext uri="{FF2B5EF4-FFF2-40B4-BE49-F238E27FC236}">
                <a16:creationId xmlns:a16="http://schemas.microsoft.com/office/drawing/2014/main" id="{199F4E38-7B94-14A9-A095-4D84AA6B40FB}"/>
              </a:ext>
            </a:extLst>
          </p:cNvPr>
          <p:cNvSpPr/>
          <p:nvPr/>
        </p:nvSpPr>
        <p:spPr>
          <a:xfrm>
            <a:off x="502920" y="5406158"/>
            <a:ext cx="64000" cy="740000"/>
          </a:xfrm>
          <a:prstGeom prst="rect">
            <a:avLst/>
          </a:prstGeom>
          <a:solidFill>
            <a:schemeClr val="accent4"/>
          </a:solidFill>
          <a:ln>
            <a:noFill/>
          </a:ln>
        </p:spPr>
        <p:txBody>
          <a:bodyPr/>
          <a:lstStyle/>
          <a:p>
            <a:endParaRPr lang="en-US"/>
          </a:p>
        </p:txBody>
      </p:sp>
      <p:sp>
        <p:nvSpPr>
          <p:cNvPr id="5" name="Statement">
            <a:extLst>
              <a:ext uri="{FF2B5EF4-FFF2-40B4-BE49-F238E27FC236}">
                <a16:creationId xmlns:a16="http://schemas.microsoft.com/office/drawing/2014/main" id="{89E04756-5BD2-2B32-CC99-D67C0F5E4FE7}"/>
              </a:ext>
            </a:extLst>
          </p:cNvPr>
          <p:cNvSpPr/>
          <p:nvPr/>
        </p:nvSpPr>
        <p:spPr>
          <a:xfrm>
            <a:off x="502920" y="1451842"/>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dirty="0">
                <a:solidFill>
                  <a:schemeClr val="tx2"/>
                </a:solidFill>
                <a:latin typeface="+mj-lt"/>
              </a:rPr>
              <a:t>Review budget periodically and modify as needed</a:t>
            </a:r>
          </a:p>
          <a:p>
            <a:pPr algn="l">
              <a:lnSpc>
                <a:spcPct val="95000"/>
              </a:lnSpc>
              <a:spcBef>
                <a:spcPts val="600"/>
              </a:spcBef>
            </a:pPr>
            <a:r>
              <a:rPr lang="en-US" b="0" i="1" dirty="0"/>
              <a:t>Recommended annually</a:t>
            </a:r>
          </a:p>
        </p:txBody>
      </p:sp>
      <p:sp>
        <p:nvSpPr>
          <p:cNvPr id="8" name="Accent 21">
            <a:extLst>
              <a:ext uri="{FF2B5EF4-FFF2-40B4-BE49-F238E27FC236}">
                <a16:creationId xmlns:a16="http://schemas.microsoft.com/office/drawing/2014/main" id="{97D0C57C-49AC-B8C6-693A-011F3BF0E3D7}"/>
              </a:ext>
            </a:extLst>
          </p:cNvPr>
          <p:cNvSpPr/>
          <p:nvPr/>
        </p:nvSpPr>
        <p:spPr>
          <a:xfrm>
            <a:off x="502920" y="1451842"/>
            <a:ext cx="64000" cy="700000"/>
          </a:xfrm>
          <a:prstGeom prst="rect">
            <a:avLst/>
          </a:prstGeom>
          <a:solidFill>
            <a:schemeClr val="accent1"/>
          </a:solidFill>
          <a:ln>
            <a:solidFill>
              <a:schemeClr val="accent1"/>
            </a:solidFill>
          </a:ln>
        </p:spPr>
        <p:txBody>
          <a:bodyPr/>
          <a:lstStyle/>
          <a:p>
            <a:endParaRPr lang="en-US"/>
          </a:p>
        </p:txBody>
      </p:sp>
    </p:spTree>
    <p:extLst>
      <p:ext uri="{BB962C8B-B14F-4D97-AF65-F5344CB8AC3E}">
        <p14:creationId xmlns:p14="http://schemas.microsoft.com/office/powerpoint/2010/main" val="41641532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49AF6-F738-A543-37BA-CE864FF4CB7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23B7010-2330-79FD-5A69-AD21195A13C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D23B7010-2330-79FD-5A69-AD21195A13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811F2FF5-40EC-303A-ED14-207D4110239C}"/>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24</a:t>
            </a:fld>
            <a:endParaRPr lang="en-US"/>
          </a:p>
        </p:txBody>
      </p:sp>
      <p:sp>
        <p:nvSpPr>
          <p:cNvPr id="2" name="Text Placeholder 1">
            <a:extLst>
              <a:ext uri="{FF2B5EF4-FFF2-40B4-BE49-F238E27FC236}">
                <a16:creationId xmlns:a16="http://schemas.microsoft.com/office/drawing/2014/main" id="{6AD6BD32-DF49-66CC-E892-6B5B6BD6830A}"/>
              </a:ext>
            </a:extLst>
          </p:cNvPr>
          <p:cNvSpPr>
            <a:spLocks noGrp="1"/>
          </p:cNvSpPr>
          <p:nvPr>
            <p:ph sz="quarter" idx="16"/>
          </p:nvPr>
        </p:nvSpPr>
        <p:spPr>
          <a:xfrm>
            <a:off x="511538" y="2250414"/>
            <a:ext cx="586190" cy="586190"/>
          </a:xfrm>
        </p:spPr>
        <p:txBody>
          <a:bodyPr/>
          <a:lstStyle/>
          <a:p>
            <a:r>
              <a:rPr lang="en-US"/>
              <a:t>01.</a:t>
            </a:r>
          </a:p>
        </p:txBody>
      </p:sp>
      <p:sp>
        <p:nvSpPr>
          <p:cNvPr id="4" name="Title 3">
            <a:extLst>
              <a:ext uri="{FF2B5EF4-FFF2-40B4-BE49-F238E27FC236}">
                <a16:creationId xmlns:a16="http://schemas.microsoft.com/office/drawing/2014/main" id="{E3507E5B-772F-EE72-DD99-0A7F6EE9A9FE}"/>
              </a:ext>
            </a:extLst>
          </p:cNvPr>
          <p:cNvSpPr>
            <a:spLocks noGrp="1"/>
          </p:cNvSpPr>
          <p:nvPr>
            <p:ph type="title"/>
          </p:nvPr>
        </p:nvSpPr>
        <p:spPr>
          <a:xfrm>
            <a:off x="537373" y="381000"/>
            <a:ext cx="11074845" cy="460254"/>
          </a:xfrm>
        </p:spPr>
        <p:txBody>
          <a:bodyPr vert="horz" rIns="0">
            <a:spAutoFit/>
          </a:bodyPr>
          <a:lstStyle/>
          <a:p>
            <a:r>
              <a:rPr lang="en-US" dirty="0"/>
              <a:t>Modifying the TIF Plan</a:t>
            </a:r>
          </a:p>
        </p:txBody>
      </p:sp>
      <p:sp>
        <p:nvSpPr>
          <p:cNvPr id="18" name="Content Placeholder 17">
            <a:extLst>
              <a:ext uri="{FF2B5EF4-FFF2-40B4-BE49-F238E27FC236}">
                <a16:creationId xmlns:a16="http://schemas.microsoft.com/office/drawing/2014/main" id="{F6E8EE94-3DE1-2888-2805-9A4FE84E409E}"/>
              </a:ext>
            </a:extLst>
          </p:cNvPr>
          <p:cNvSpPr>
            <a:spLocks noGrp="1"/>
          </p:cNvSpPr>
          <p:nvPr>
            <p:ph sz="quarter" idx="18"/>
          </p:nvPr>
        </p:nvSpPr>
        <p:spPr>
          <a:xfrm>
            <a:off x="6199956" y="2250414"/>
            <a:ext cx="586190" cy="586190"/>
          </a:xfrm>
        </p:spPr>
        <p:txBody>
          <a:bodyPr/>
          <a:lstStyle/>
          <a:p>
            <a:r>
              <a:rPr lang="en-US"/>
              <a:t>02.</a:t>
            </a:r>
          </a:p>
        </p:txBody>
      </p:sp>
      <p:sp>
        <p:nvSpPr>
          <p:cNvPr id="14" name="Content Placeholder 13">
            <a:extLst>
              <a:ext uri="{FF2B5EF4-FFF2-40B4-BE49-F238E27FC236}">
                <a16:creationId xmlns:a16="http://schemas.microsoft.com/office/drawing/2014/main" id="{4A43C4F8-0B4E-0467-BF80-555AF9173E39}"/>
              </a:ext>
            </a:extLst>
          </p:cNvPr>
          <p:cNvSpPr>
            <a:spLocks noGrp="1"/>
          </p:cNvSpPr>
          <p:nvPr>
            <p:ph sz="quarter" idx="13"/>
          </p:nvPr>
        </p:nvSpPr>
        <p:spPr>
          <a:xfrm>
            <a:off x="511538" y="3033748"/>
            <a:ext cx="5261722" cy="2050925"/>
          </a:xfrm>
        </p:spPr>
        <p:txBody>
          <a:bodyPr/>
          <a:lstStyle/>
          <a:p>
            <a:r>
              <a:rPr lang="en-US" dirty="0"/>
              <a:t>Requires the Full Process</a:t>
            </a:r>
          </a:p>
          <a:p>
            <a:pPr lvl="1"/>
            <a:r>
              <a:rPr lang="en-US" sz="1400" dirty="0"/>
              <a:t>Notice, county and school district consultation, and a public hearing – same process as the original plan</a:t>
            </a:r>
          </a:p>
          <a:p>
            <a:pPr lvl="1"/>
            <a:r>
              <a:rPr lang="en-US" sz="1400" dirty="0"/>
              <a:t>Triggered by increasing the budget, expanding the area, increasing bonded indebtedness, or increasing captured value</a:t>
            </a:r>
          </a:p>
          <a:p>
            <a:pPr lvl="1"/>
            <a:endParaRPr lang="en-US" dirty="0"/>
          </a:p>
        </p:txBody>
      </p:sp>
      <p:sp>
        <p:nvSpPr>
          <p:cNvPr id="16" name="Content Placeholder 15">
            <a:extLst>
              <a:ext uri="{FF2B5EF4-FFF2-40B4-BE49-F238E27FC236}">
                <a16:creationId xmlns:a16="http://schemas.microsoft.com/office/drawing/2014/main" id="{839DBF43-BC5E-5AEA-62C3-CC94465AD50D}"/>
              </a:ext>
            </a:extLst>
          </p:cNvPr>
          <p:cNvSpPr>
            <a:spLocks noGrp="1"/>
          </p:cNvSpPr>
          <p:nvPr>
            <p:ph sz="quarter" idx="17"/>
          </p:nvPr>
        </p:nvSpPr>
        <p:spPr>
          <a:xfrm>
            <a:off x="6199956" y="3033748"/>
            <a:ext cx="5261722" cy="2050925"/>
          </a:xfrm>
        </p:spPr>
        <p:txBody>
          <a:bodyPr/>
          <a:lstStyle/>
          <a:p>
            <a:r>
              <a:rPr lang="en-US" dirty="0"/>
              <a:t>May Be Administrative</a:t>
            </a:r>
          </a:p>
          <a:p>
            <a:pPr lvl="1"/>
            <a:r>
              <a:rPr lang="en-US" sz="1400" dirty="0"/>
              <a:t>Reallocating among existing budget line items may be permitted if the TIF plan expressly allows it</a:t>
            </a:r>
          </a:p>
          <a:p>
            <a:pPr lvl="1"/>
            <a:r>
              <a:rPr lang="en-US" sz="1400" dirty="0"/>
              <a:t>The total budget may not increase, and the plan language must actually authorize it</a:t>
            </a:r>
          </a:p>
        </p:txBody>
      </p:sp>
      <p:sp>
        <p:nvSpPr>
          <p:cNvPr id="5" name="Statement">
            <a:extLst>
              <a:ext uri="{FF2B5EF4-FFF2-40B4-BE49-F238E27FC236}">
                <a16:creationId xmlns:a16="http://schemas.microsoft.com/office/drawing/2014/main" id="{0C672379-2077-3061-497B-F9C60258904B}"/>
              </a:ext>
            </a:extLst>
          </p:cNvPr>
          <p:cNvSpPr/>
          <p:nvPr/>
        </p:nvSpPr>
        <p:spPr>
          <a:xfrm>
            <a:off x="502920" y="1451842"/>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a:solidFill>
                  <a:schemeClr val="tx2"/>
                </a:solidFill>
                <a:latin typeface="+mj-lt"/>
              </a:rPr>
              <a:t>Modifications fall into two categories</a:t>
            </a:r>
          </a:p>
        </p:txBody>
      </p:sp>
      <p:sp>
        <p:nvSpPr>
          <p:cNvPr id="8" name="Accent 21">
            <a:extLst>
              <a:ext uri="{FF2B5EF4-FFF2-40B4-BE49-F238E27FC236}">
                <a16:creationId xmlns:a16="http://schemas.microsoft.com/office/drawing/2014/main" id="{3EA758CC-5B94-0A7B-9AB5-8B9AAD30E32A}"/>
              </a:ext>
            </a:extLst>
          </p:cNvPr>
          <p:cNvSpPr/>
          <p:nvPr/>
        </p:nvSpPr>
        <p:spPr>
          <a:xfrm>
            <a:off x="502920" y="1451842"/>
            <a:ext cx="64000" cy="700000"/>
          </a:xfrm>
          <a:prstGeom prst="rect">
            <a:avLst/>
          </a:prstGeom>
          <a:solidFill>
            <a:schemeClr val="accent1"/>
          </a:solidFill>
          <a:ln>
            <a:solidFill>
              <a:schemeClr val="accent1"/>
            </a:solidFill>
          </a:ln>
        </p:spPr>
        <p:txBody>
          <a:bodyPr/>
          <a:lstStyle/>
          <a:p>
            <a:endParaRPr lang="en-US"/>
          </a:p>
        </p:txBody>
      </p:sp>
      <p:sp>
        <p:nvSpPr>
          <p:cNvPr id="3" name="Text Placeholder 16">
            <a:extLst>
              <a:ext uri="{FF2B5EF4-FFF2-40B4-BE49-F238E27FC236}">
                <a16:creationId xmlns:a16="http://schemas.microsoft.com/office/drawing/2014/main" id="{96A8AAAE-12BE-65D3-EB2D-059921173474}"/>
              </a:ext>
            </a:extLst>
          </p:cNvPr>
          <p:cNvSpPr>
            <a:spLocks noGrp="1"/>
          </p:cNvSpPr>
          <p:nvPr>
            <p:ph type="body" sz="quarter" idx="14"/>
          </p:nvPr>
        </p:nvSpPr>
        <p:spPr>
          <a:xfrm>
            <a:off x="539751" y="841248"/>
            <a:ext cx="11072468" cy="270827"/>
          </a:xfrm>
        </p:spPr>
        <p:txBody>
          <a:bodyPr/>
          <a:lstStyle/>
          <a:p>
            <a:r>
              <a:rPr lang="en-US"/>
              <a:t>Not every change to the plan is administrative</a:t>
            </a:r>
          </a:p>
        </p:txBody>
      </p:sp>
    </p:spTree>
    <p:extLst>
      <p:ext uri="{BB962C8B-B14F-4D97-AF65-F5344CB8AC3E}">
        <p14:creationId xmlns:p14="http://schemas.microsoft.com/office/powerpoint/2010/main" val="25252936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1CC43-48E9-C54D-458D-689D9521F3AA}"/>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0C580124-F271-AF1E-04C5-B9933AB0BE0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0C580124-F271-AF1E-04C5-B9933AB0BE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4B8627A9-DE5F-74F9-8C42-F83A09885E49}"/>
              </a:ext>
            </a:extLst>
          </p:cNvPr>
          <p:cNvSpPr>
            <a:spLocks noGrp="1"/>
          </p:cNvSpPr>
          <p:nvPr>
            <p:ph type="sldNum" sz="quarter" idx="12"/>
          </p:nvPr>
        </p:nvSpPr>
        <p:spPr/>
        <p:txBody>
          <a:bodyPr/>
          <a:lstStyle/>
          <a:p>
            <a:fld id="{B41B015C-2874-4A0D-A301-4EEB5D14504C}" type="slidenum">
              <a:rPr lang="en-US" smtClean="0"/>
              <a:pPr/>
              <a:t>25</a:t>
            </a:fld>
            <a:endParaRPr lang="en-US" dirty="0"/>
          </a:p>
        </p:txBody>
      </p:sp>
      <p:sp>
        <p:nvSpPr>
          <p:cNvPr id="5" name="Text Placeholder 4">
            <a:extLst>
              <a:ext uri="{FF2B5EF4-FFF2-40B4-BE49-F238E27FC236}">
                <a16:creationId xmlns:a16="http://schemas.microsoft.com/office/drawing/2014/main" id="{FB1D5044-0652-50BC-D1CB-A58A13F51412}"/>
              </a:ext>
            </a:extLst>
          </p:cNvPr>
          <p:cNvSpPr>
            <a:spLocks noGrp="1"/>
          </p:cNvSpPr>
          <p:nvPr>
            <p:ph type="body" sz="quarter" idx="14"/>
          </p:nvPr>
        </p:nvSpPr>
        <p:spPr/>
        <p:txBody>
          <a:bodyPr/>
          <a:lstStyle/>
          <a:p>
            <a:r>
              <a:rPr lang="en-US" dirty="0"/>
              <a:t>How does TIF show up in your financial statements?</a:t>
            </a:r>
          </a:p>
        </p:txBody>
      </p:sp>
      <p:pic>
        <p:nvPicPr>
          <p:cNvPr id="13" name="Content Placeholder 12" descr="Bank with solid fill">
            <a:extLst>
              <a:ext uri="{FF2B5EF4-FFF2-40B4-BE49-F238E27FC236}">
                <a16:creationId xmlns:a16="http://schemas.microsoft.com/office/drawing/2014/main" id="{D844F558-8D56-8262-12B0-F1FBEFC4E49A}"/>
              </a:ext>
            </a:extLst>
          </p:cNvPr>
          <p:cNvPicPr>
            <a:picLocks noGrp="1" noChangeAspect="1"/>
          </p:cNvPicPr>
          <p:nvPr>
            <p:ph sz="quarter" idx="16"/>
          </p:nvPr>
        </p:nvPicPr>
        <p:blipFill>
          <a:blip>
            <a:extLst>
              <a:ext uri="{96DAC541-7B7A-43D3-8B79-37D633B846F1}">
                <asvg:svgBlip xmlns:asvg="http://schemas.microsoft.com/office/drawing/2016/SVG/main" r:embed="rId5"/>
              </a:ext>
            </a:extLst>
          </a:blip>
          <a:srcRect/>
          <a:stretch/>
        </p:blipFill>
        <p:spPr/>
      </p:pic>
      <p:sp>
        <p:nvSpPr>
          <p:cNvPr id="4" name="Title 3">
            <a:extLst>
              <a:ext uri="{FF2B5EF4-FFF2-40B4-BE49-F238E27FC236}">
                <a16:creationId xmlns:a16="http://schemas.microsoft.com/office/drawing/2014/main" id="{94D2E065-8372-D0A6-C8D5-0238699EC488}"/>
              </a:ext>
            </a:extLst>
          </p:cNvPr>
          <p:cNvSpPr>
            <a:spLocks noGrp="1"/>
          </p:cNvSpPr>
          <p:nvPr>
            <p:ph type="title"/>
          </p:nvPr>
        </p:nvSpPr>
        <p:spPr/>
        <p:txBody>
          <a:bodyPr vert="horz" rIns="0">
            <a:spAutoFit/>
          </a:bodyPr>
          <a:lstStyle/>
          <a:p>
            <a:r>
              <a:rPr lang="en-US" dirty="0"/>
              <a:t>Fund Structure &amp; Audit Readiness</a:t>
            </a:r>
          </a:p>
        </p:txBody>
      </p:sp>
      <p:pic>
        <p:nvPicPr>
          <p:cNvPr id="15" name="Content Placeholder 14" descr="Loan with solid fill">
            <a:extLst>
              <a:ext uri="{FF2B5EF4-FFF2-40B4-BE49-F238E27FC236}">
                <a16:creationId xmlns:a16="http://schemas.microsoft.com/office/drawing/2014/main" id="{907AA77B-F91E-4FDE-D749-C284FDEFE035}"/>
              </a:ext>
            </a:extLst>
          </p:cNvPr>
          <p:cNvPicPr>
            <a:picLocks noGrp="1" noChangeAspect="1"/>
          </p:cNvPicPr>
          <p:nvPr>
            <p:ph sz="quarter" idx="18"/>
          </p:nvPr>
        </p:nvPicPr>
        <p:blipFill>
          <a:blip>
            <a:extLst>
              <a:ext uri="{96DAC541-7B7A-43D3-8B79-37D633B846F1}">
                <asvg:svgBlip xmlns:asvg="http://schemas.microsoft.com/office/drawing/2016/SVG/main" r:embed="rId6"/>
              </a:ext>
            </a:extLst>
          </a:blip>
          <a:srcRect/>
          <a:stretch/>
        </p:blipFill>
        <p:spPr>
          <a:xfrm>
            <a:off x="4345782" y="1566863"/>
            <a:ext cx="585787" cy="585787"/>
          </a:xfrm>
        </p:spPr>
      </p:pic>
      <p:sp>
        <p:nvSpPr>
          <p:cNvPr id="3" name="Content Placeholder 2">
            <a:extLst>
              <a:ext uri="{FF2B5EF4-FFF2-40B4-BE49-F238E27FC236}">
                <a16:creationId xmlns:a16="http://schemas.microsoft.com/office/drawing/2014/main" id="{A9C62661-6E79-A568-8CB5-7964ABA93BC9}"/>
              </a:ext>
            </a:extLst>
          </p:cNvPr>
          <p:cNvSpPr>
            <a:spLocks noGrp="1"/>
          </p:cNvSpPr>
          <p:nvPr>
            <p:ph sz="quarter" idx="19"/>
          </p:nvPr>
        </p:nvSpPr>
        <p:spPr>
          <a:xfrm>
            <a:off x="8136196" y="2349795"/>
            <a:ext cx="3415562" cy="2584155"/>
          </a:xfrm>
        </p:spPr>
        <p:txBody>
          <a:bodyPr/>
          <a:lstStyle/>
          <a:p>
            <a:r>
              <a:rPr lang="en-US" dirty="0"/>
              <a:t>What auditors test</a:t>
            </a:r>
          </a:p>
          <a:p>
            <a:pPr lvl="1"/>
            <a:r>
              <a:rPr lang="en-US" dirty="0"/>
              <a:t>Qualified cost documentation and pooling percentages</a:t>
            </a:r>
          </a:p>
          <a:p>
            <a:pPr lvl="1"/>
            <a:r>
              <a:rPr lang="en-US" dirty="0"/>
              <a:t>The administrative cost cap for the district</a:t>
            </a:r>
          </a:p>
          <a:p>
            <a:pPr lvl="1"/>
            <a:r>
              <a:rPr lang="en-US" dirty="0"/>
              <a:t>Whether your records agree with the county settlement</a:t>
            </a:r>
          </a:p>
        </p:txBody>
      </p:sp>
      <p:pic>
        <p:nvPicPr>
          <p:cNvPr id="19" name="Content Placeholder 18" descr="Clipboard Mixed with solid fill">
            <a:extLst>
              <a:ext uri="{FF2B5EF4-FFF2-40B4-BE49-F238E27FC236}">
                <a16:creationId xmlns:a16="http://schemas.microsoft.com/office/drawing/2014/main" id="{CC5E730A-6F6B-C4DC-22F5-CD96A1B1DBA2}"/>
              </a:ext>
            </a:extLst>
          </p:cNvPr>
          <p:cNvPicPr>
            <a:picLocks noGrp="1" noChangeAspect="1"/>
          </p:cNvPicPr>
          <p:nvPr>
            <p:ph sz="quarter" idx="20"/>
          </p:nvPr>
        </p:nvPicPr>
        <p:blipFill>
          <a:blip>
            <a:extLst>
              <a:ext uri="{96DAC541-7B7A-43D3-8B79-37D633B846F1}">
                <asvg:svgBlip xmlns:asvg="http://schemas.microsoft.com/office/drawing/2016/SVG/main" r:embed="rId7"/>
              </a:ext>
            </a:extLst>
          </a:blip>
          <a:srcRect/>
          <a:stretch/>
        </p:blipFill>
        <p:spPr/>
      </p:pic>
      <p:sp>
        <p:nvSpPr>
          <p:cNvPr id="8" name="Content Placeholder 7">
            <a:extLst>
              <a:ext uri="{FF2B5EF4-FFF2-40B4-BE49-F238E27FC236}">
                <a16:creationId xmlns:a16="http://schemas.microsoft.com/office/drawing/2014/main" id="{7E228ED9-A13C-7272-E474-7C63C872AD58}"/>
              </a:ext>
            </a:extLst>
          </p:cNvPr>
          <p:cNvSpPr>
            <a:spLocks noGrp="1"/>
          </p:cNvSpPr>
          <p:nvPr>
            <p:ph sz="quarter" idx="13"/>
          </p:nvPr>
        </p:nvSpPr>
        <p:spPr>
          <a:xfrm>
            <a:off x="539750" y="2349795"/>
            <a:ext cx="3415562" cy="2584155"/>
          </a:xfrm>
        </p:spPr>
        <p:txBody>
          <a:bodyPr/>
          <a:lstStyle/>
          <a:p>
            <a:r>
              <a:rPr lang="en-US" dirty="0"/>
              <a:t>One fund per District</a:t>
            </a:r>
          </a:p>
          <a:p>
            <a:pPr lvl="1"/>
            <a:r>
              <a:rPr lang="en-US" dirty="0"/>
              <a:t>Account for each district separately. Never comingle increment between districts or with the general fund</a:t>
            </a:r>
          </a:p>
        </p:txBody>
      </p:sp>
      <p:sp>
        <p:nvSpPr>
          <p:cNvPr id="10" name="Content Placeholder 9">
            <a:extLst>
              <a:ext uri="{FF2B5EF4-FFF2-40B4-BE49-F238E27FC236}">
                <a16:creationId xmlns:a16="http://schemas.microsoft.com/office/drawing/2014/main" id="{78388BBE-04D6-2B7F-60BD-6C93E814E88E}"/>
              </a:ext>
            </a:extLst>
          </p:cNvPr>
          <p:cNvSpPr>
            <a:spLocks noGrp="1"/>
          </p:cNvSpPr>
          <p:nvPr>
            <p:ph sz="quarter" idx="17"/>
          </p:nvPr>
        </p:nvSpPr>
        <p:spPr>
          <a:xfrm>
            <a:off x="4345691" y="2349795"/>
            <a:ext cx="3415562" cy="2584155"/>
          </a:xfrm>
        </p:spPr>
        <p:txBody>
          <a:bodyPr/>
          <a:lstStyle/>
          <a:p>
            <a:r>
              <a:rPr lang="en-US" dirty="0"/>
              <a:t>Interfund loans, not transfers</a:t>
            </a:r>
          </a:p>
          <a:p>
            <a:pPr lvl="1"/>
            <a:r>
              <a:rPr lang="en-US" dirty="0"/>
              <a:t>A negative cash balance without an adopted loan resolution is an audit finding</a:t>
            </a:r>
          </a:p>
          <a:p>
            <a:pPr lvl="1"/>
            <a:r>
              <a:rPr lang="en-US" dirty="0"/>
              <a:t>The advance may not be reimbursable with increment</a:t>
            </a:r>
          </a:p>
        </p:txBody>
      </p:sp>
      <p:sp>
        <p:nvSpPr>
          <p:cNvPr id="6" name="Note">
            <a:extLst>
              <a:ext uri="{FF2B5EF4-FFF2-40B4-BE49-F238E27FC236}">
                <a16:creationId xmlns:a16="http://schemas.microsoft.com/office/drawing/2014/main" id="{2E18244D-A742-A122-EAB8-FCFA0AEF888F}"/>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Increment is restricted revenue – </a:t>
            </a:r>
            <a:r>
              <a:rPr lang="en-US" dirty="0">
                <a:latin typeface="Aptos Display"/>
              </a:rPr>
              <a:t>r</a:t>
            </a:r>
            <a:r>
              <a:rPr kumimoji="0" lang="en-US" b="0" i="0" u="none" strike="noStrike" kern="1200" cap="none" spc="0" normalizeH="0" baseline="0" noProof="0" dirty="0" err="1">
                <a:ln>
                  <a:noFill/>
                </a:ln>
                <a:effectLst/>
                <a:uLnTx/>
                <a:uFillTx/>
                <a:latin typeface="Aptos Display"/>
                <a:ea typeface="+mn-ea"/>
                <a:cs typeface="+mn-cs"/>
              </a:rPr>
              <a:t>econcile</a:t>
            </a:r>
            <a:r>
              <a:rPr kumimoji="0" lang="en-US" b="0" i="0" u="none" strike="noStrike" kern="1200" cap="none" spc="0" normalizeH="0" baseline="0" noProof="0" dirty="0">
                <a:ln>
                  <a:noFill/>
                </a:ln>
                <a:effectLst/>
                <a:uLnTx/>
                <a:uFillTx/>
                <a:latin typeface="Aptos Display"/>
                <a:ea typeface="+mn-ea"/>
                <a:cs typeface="+mn-cs"/>
              </a:rPr>
              <a:t> your TIF fund balances to the annual report before it is filed, not after</a:t>
            </a:r>
          </a:p>
        </p:txBody>
      </p:sp>
      <p:sp>
        <p:nvSpPr>
          <p:cNvPr id="11" name="Accent 26">
            <a:extLst>
              <a:ext uri="{FF2B5EF4-FFF2-40B4-BE49-F238E27FC236}">
                <a16:creationId xmlns:a16="http://schemas.microsoft.com/office/drawing/2014/main" id="{97E84AB3-F9FF-DDA6-29FB-133C771AD72F}"/>
              </a:ext>
            </a:extLst>
          </p:cNvPr>
          <p:cNvSpPr/>
          <p:nvPr/>
        </p:nvSpPr>
        <p:spPr>
          <a:xfrm>
            <a:off x="502920" y="5406158"/>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21095341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7BC84-41AD-7C3A-F4CC-15F6F644DFCF}"/>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D62B6B8-1861-7D93-7BC1-9EF7694E097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FD62B6B8-1861-7D93-7BC1-9EF7694E09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50D5CE44-56CB-E6DD-58A8-7CC74AC892B0}"/>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26</a:t>
            </a:fld>
            <a:endParaRPr lang="en-US"/>
          </a:p>
        </p:txBody>
      </p:sp>
      <p:sp>
        <p:nvSpPr>
          <p:cNvPr id="4" name="Title 3">
            <a:extLst>
              <a:ext uri="{FF2B5EF4-FFF2-40B4-BE49-F238E27FC236}">
                <a16:creationId xmlns:a16="http://schemas.microsoft.com/office/drawing/2014/main" id="{100F1152-6BDB-4F47-76EB-E9C187F6E343}"/>
              </a:ext>
            </a:extLst>
          </p:cNvPr>
          <p:cNvSpPr>
            <a:spLocks noGrp="1"/>
          </p:cNvSpPr>
          <p:nvPr>
            <p:ph type="title"/>
          </p:nvPr>
        </p:nvSpPr>
        <p:spPr>
          <a:xfrm>
            <a:off x="537373" y="381000"/>
            <a:ext cx="11074845" cy="460254"/>
          </a:xfrm>
        </p:spPr>
        <p:txBody>
          <a:bodyPr vert="horz" rIns="0">
            <a:spAutoFit/>
          </a:bodyPr>
          <a:lstStyle/>
          <a:p>
            <a:r>
              <a:rPr lang="en-US"/>
              <a:t>The TIF Clock</a:t>
            </a:r>
          </a:p>
        </p:txBody>
      </p:sp>
      <p:sp>
        <p:nvSpPr>
          <p:cNvPr id="13" name="Note">
            <a:extLst>
              <a:ext uri="{FF2B5EF4-FFF2-40B4-BE49-F238E27FC236}">
                <a16:creationId xmlns:a16="http://schemas.microsoft.com/office/drawing/2014/main" id="{7C23BC74-B150-D637-9D7F-F7ADFFB4A341}"/>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a:ln>
                  <a:noFill/>
                </a:ln>
                <a:effectLst/>
                <a:uLnTx/>
                <a:uFillTx/>
                <a:latin typeface="Aptos Display"/>
                <a:ea typeface="+mn-ea"/>
                <a:cs typeface="+mn-cs"/>
              </a:rPr>
              <a:t>Duration runs from the first increment. The four-, five-, and six-year rules run from certification.</a:t>
            </a:r>
          </a:p>
        </p:txBody>
      </p:sp>
      <p:sp>
        <p:nvSpPr>
          <p:cNvPr id="17" name="Accent 26">
            <a:extLst>
              <a:ext uri="{FF2B5EF4-FFF2-40B4-BE49-F238E27FC236}">
                <a16:creationId xmlns:a16="http://schemas.microsoft.com/office/drawing/2014/main" id="{D8087ED2-2C9D-0D57-F81D-1C7DCB2B61CE}"/>
              </a:ext>
            </a:extLst>
          </p:cNvPr>
          <p:cNvSpPr/>
          <p:nvPr/>
        </p:nvSpPr>
        <p:spPr>
          <a:xfrm>
            <a:off x="502920" y="5406158"/>
            <a:ext cx="64000" cy="740000"/>
          </a:xfrm>
          <a:prstGeom prst="rect">
            <a:avLst/>
          </a:prstGeom>
          <a:solidFill>
            <a:schemeClr val="accent4"/>
          </a:solidFill>
          <a:ln>
            <a:noFill/>
          </a:ln>
        </p:spPr>
        <p:txBody>
          <a:bodyPr/>
          <a:lstStyle/>
          <a:p>
            <a:endParaRPr lang="en-US"/>
          </a:p>
        </p:txBody>
      </p:sp>
      <p:sp>
        <p:nvSpPr>
          <p:cNvPr id="3" name="Text Placeholder 16">
            <a:extLst>
              <a:ext uri="{FF2B5EF4-FFF2-40B4-BE49-F238E27FC236}">
                <a16:creationId xmlns:a16="http://schemas.microsoft.com/office/drawing/2014/main" id="{B1AED1E4-CB26-1989-9F7E-955A7C829F06}"/>
              </a:ext>
            </a:extLst>
          </p:cNvPr>
          <p:cNvSpPr>
            <a:spLocks noGrp="1"/>
          </p:cNvSpPr>
          <p:nvPr>
            <p:ph type="body" sz="quarter" idx="14"/>
          </p:nvPr>
        </p:nvSpPr>
        <p:spPr>
          <a:xfrm>
            <a:off x="539751" y="841248"/>
            <a:ext cx="11072468" cy="270827"/>
          </a:xfrm>
        </p:spPr>
        <p:txBody>
          <a:bodyPr/>
          <a:lstStyle/>
          <a:p>
            <a:r>
              <a:rPr lang="en-US"/>
              <a:t>Two different clocks run at the same time</a:t>
            </a:r>
          </a:p>
        </p:txBody>
      </p:sp>
      <p:sp>
        <p:nvSpPr>
          <p:cNvPr id="49" name="Month May">
            <a:extLst>
              <a:ext uri="{FF2B5EF4-FFF2-40B4-BE49-F238E27FC236}">
                <a16:creationId xmlns:a16="http://schemas.microsoft.com/office/drawing/2014/main" id="{AEA368C5-9B6F-3175-04B1-26FA805360E3}"/>
              </a:ext>
            </a:extLst>
          </p:cNvPr>
          <p:cNvSpPr/>
          <p:nvPr/>
        </p:nvSpPr>
        <p:spPr>
          <a:xfrm>
            <a:off x="572582" y="1953214"/>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Year 4 </a:t>
            </a:r>
            <a:r>
              <a:rPr lang="en-US" sz="1300">
                <a:solidFill>
                  <a:srgbClr val="1F3B57"/>
                </a:solidFill>
              </a:rPr>
              <a:t>Four-Year Rule: qualifying activity on every parcel</a:t>
            </a:r>
            <a:endParaRPr lang="en-US" sz="1050">
              <a:solidFill>
                <a:srgbClr val="1F3B57"/>
              </a:solidFill>
            </a:endParaRPr>
          </a:p>
        </p:txBody>
      </p:sp>
      <p:sp>
        <p:nvSpPr>
          <p:cNvPr id="51" name="Month Jun">
            <a:extLst>
              <a:ext uri="{FF2B5EF4-FFF2-40B4-BE49-F238E27FC236}">
                <a16:creationId xmlns:a16="http://schemas.microsoft.com/office/drawing/2014/main" id="{E6CD8565-023F-3B40-947D-8BD82622FCA9}"/>
              </a:ext>
            </a:extLst>
          </p:cNvPr>
          <p:cNvSpPr/>
          <p:nvPr/>
        </p:nvSpPr>
        <p:spPr>
          <a:xfrm>
            <a:off x="566922" y="2607915"/>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Year 5 </a:t>
            </a:r>
            <a:r>
              <a:rPr lang="en-US" sz="1300">
                <a:solidFill>
                  <a:srgbClr val="1F3B57"/>
                </a:solidFill>
              </a:rPr>
              <a:t>Five-Year Rule: in-district spending must be committed</a:t>
            </a:r>
          </a:p>
        </p:txBody>
      </p:sp>
      <p:sp>
        <p:nvSpPr>
          <p:cNvPr id="53" name="Month Jul">
            <a:extLst>
              <a:ext uri="{FF2B5EF4-FFF2-40B4-BE49-F238E27FC236}">
                <a16:creationId xmlns:a16="http://schemas.microsoft.com/office/drawing/2014/main" id="{5E450C90-A695-BDFA-6872-057D64693D2B}"/>
              </a:ext>
            </a:extLst>
          </p:cNvPr>
          <p:cNvSpPr/>
          <p:nvPr/>
        </p:nvSpPr>
        <p:spPr>
          <a:xfrm>
            <a:off x="566920" y="3262616"/>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Year 6+ </a:t>
            </a:r>
            <a:r>
              <a:rPr lang="en-US" sz="1300">
                <a:solidFill>
                  <a:srgbClr val="1F3B57"/>
                </a:solidFill>
              </a:rPr>
              <a:t>Six-Year Rule: increment only pays existing obligations</a:t>
            </a:r>
          </a:p>
        </p:txBody>
      </p:sp>
      <p:sp>
        <p:nvSpPr>
          <p:cNvPr id="55" name="Month Aug">
            <a:extLst>
              <a:ext uri="{FF2B5EF4-FFF2-40B4-BE49-F238E27FC236}">
                <a16:creationId xmlns:a16="http://schemas.microsoft.com/office/drawing/2014/main" id="{EFED497F-4579-5B5C-170F-7F9619D233B2}"/>
              </a:ext>
            </a:extLst>
          </p:cNvPr>
          <p:cNvSpPr/>
          <p:nvPr/>
        </p:nvSpPr>
        <p:spPr>
          <a:xfrm>
            <a:off x="566922" y="3917317"/>
            <a:ext cx="5120640" cy="548640"/>
          </a:xfrm>
          <a:prstGeom prst="roundRect">
            <a:avLst>
              <a:gd name="adj" fmla="val 8000"/>
            </a:avLst>
          </a:prstGeom>
          <a:solidFill>
            <a:schemeClr val="accent1"/>
          </a:solidFill>
          <a:ln w="28575">
            <a:solidFill>
              <a:schemeClr val="accent4"/>
            </a:solidFill>
          </a:ln>
        </p:spPr>
        <p:txBody>
          <a:bodyPr wrap="square" lIns="36000" tIns="54000" rIns="36000" bIns="36000" anchor="ctr"/>
          <a:lstStyle/>
          <a:p>
            <a:pPr marL="171450"/>
            <a:r>
              <a:rPr lang="en-US" sz="1300" b="1">
                <a:solidFill>
                  <a:srgbClr val="FFFFFF"/>
                </a:solidFill>
              </a:rPr>
              <a:t>Then </a:t>
            </a:r>
            <a:r>
              <a:rPr lang="en-US" sz="1300">
                <a:solidFill>
                  <a:srgbClr val="FFFFFF"/>
                </a:solidFill>
              </a:rPr>
              <a:t>Decertify once obligations are paid or fully funded</a:t>
            </a:r>
            <a:endParaRPr lang="en-US" sz="1050">
              <a:solidFill>
                <a:srgbClr val="FFFFFF"/>
              </a:solidFill>
            </a:endParaRPr>
          </a:p>
        </p:txBody>
      </p:sp>
      <p:sp>
        <p:nvSpPr>
          <p:cNvPr id="67" name="Month May">
            <a:extLst>
              <a:ext uri="{FF2B5EF4-FFF2-40B4-BE49-F238E27FC236}">
                <a16:creationId xmlns:a16="http://schemas.microsoft.com/office/drawing/2014/main" id="{B317E186-B6C3-655B-47AF-3BDFB6192491}"/>
              </a:ext>
            </a:extLst>
          </p:cNvPr>
          <p:cNvSpPr/>
          <p:nvPr/>
        </p:nvSpPr>
        <p:spPr>
          <a:xfrm>
            <a:off x="6369250" y="1909177"/>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8 years </a:t>
            </a:r>
            <a:r>
              <a:rPr lang="en-US" sz="1300">
                <a:solidFill>
                  <a:srgbClr val="1F3B57"/>
                </a:solidFill>
              </a:rPr>
              <a:t>Economic development districts</a:t>
            </a:r>
          </a:p>
        </p:txBody>
      </p:sp>
      <p:sp>
        <p:nvSpPr>
          <p:cNvPr id="68" name="Month Jun">
            <a:extLst>
              <a:ext uri="{FF2B5EF4-FFF2-40B4-BE49-F238E27FC236}">
                <a16:creationId xmlns:a16="http://schemas.microsoft.com/office/drawing/2014/main" id="{56C67CE0-42D1-BF9D-9394-9F141845D98D}"/>
              </a:ext>
            </a:extLst>
          </p:cNvPr>
          <p:cNvSpPr/>
          <p:nvPr/>
        </p:nvSpPr>
        <p:spPr>
          <a:xfrm>
            <a:off x="6363590" y="2577351"/>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15 years </a:t>
            </a:r>
            <a:r>
              <a:rPr lang="en-US" sz="1300">
                <a:solidFill>
                  <a:srgbClr val="1F3B57"/>
                </a:solidFill>
              </a:rPr>
              <a:t>Renewal &amp; renovation districts</a:t>
            </a:r>
          </a:p>
        </p:txBody>
      </p:sp>
      <p:sp>
        <p:nvSpPr>
          <p:cNvPr id="69" name="Month Jul">
            <a:extLst>
              <a:ext uri="{FF2B5EF4-FFF2-40B4-BE49-F238E27FC236}">
                <a16:creationId xmlns:a16="http://schemas.microsoft.com/office/drawing/2014/main" id="{23FDC2C1-3099-C824-259C-B11E62EA78D0}"/>
              </a:ext>
            </a:extLst>
          </p:cNvPr>
          <p:cNvSpPr/>
          <p:nvPr/>
        </p:nvSpPr>
        <p:spPr>
          <a:xfrm>
            <a:off x="6363588" y="3247937"/>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20 years </a:t>
            </a:r>
            <a:r>
              <a:rPr lang="en-US" sz="1300">
                <a:solidFill>
                  <a:srgbClr val="1F3B57"/>
                </a:solidFill>
              </a:rPr>
              <a:t>Soils condition districts</a:t>
            </a:r>
          </a:p>
        </p:txBody>
      </p:sp>
      <p:sp>
        <p:nvSpPr>
          <p:cNvPr id="71" name="Month Jul">
            <a:extLst>
              <a:ext uri="{FF2B5EF4-FFF2-40B4-BE49-F238E27FC236}">
                <a16:creationId xmlns:a16="http://schemas.microsoft.com/office/drawing/2014/main" id="{5E8E3847-DCDE-A257-4777-918DEA43CC80}"/>
              </a:ext>
            </a:extLst>
          </p:cNvPr>
          <p:cNvSpPr/>
          <p:nvPr/>
        </p:nvSpPr>
        <p:spPr>
          <a:xfrm>
            <a:off x="6363588" y="3917317"/>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sz="1300" b="1">
                <a:solidFill>
                  <a:srgbClr val="1F3B57"/>
                </a:solidFill>
              </a:rPr>
              <a:t>25 years </a:t>
            </a:r>
            <a:r>
              <a:rPr lang="en-US" sz="1300">
                <a:solidFill>
                  <a:srgbClr val="1F3B57"/>
                </a:solidFill>
              </a:rPr>
              <a:t>Redevelopment and housing districts</a:t>
            </a:r>
          </a:p>
        </p:txBody>
      </p:sp>
      <p:sp>
        <p:nvSpPr>
          <p:cNvPr id="73" name="TextBox 72">
            <a:extLst>
              <a:ext uri="{FF2B5EF4-FFF2-40B4-BE49-F238E27FC236}">
                <a16:creationId xmlns:a16="http://schemas.microsoft.com/office/drawing/2014/main" id="{1434756A-2D23-6107-73B0-7C980F8A97E1}"/>
              </a:ext>
            </a:extLst>
          </p:cNvPr>
          <p:cNvSpPr txBox="1"/>
          <p:nvPr/>
        </p:nvSpPr>
        <p:spPr>
          <a:xfrm>
            <a:off x="502920" y="1403955"/>
            <a:ext cx="5184640" cy="443198"/>
          </a:xfrm>
          <a:prstGeom prst="rect">
            <a:avLst/>
          </a:prstGeom>
          <a:noFill/>
        </p:spPr>
        <p:txBody>
          <a:bodyPr wrap="square">
            <a:spAutoFit/>
          </a:bodyPr>
          <a:lstStyle/>
          <a:p>
            <a:pPr>
              <a:lnSpc>
                <a:spcPct val="95000"/>
              </a:lnSpc>
              <a:spcBef>
                <a:spcPts val="600"/>
              </a:spcBef>
              <a:buClr>
                <a:srgbClr val="FF6A13"/>
              </a:buClr>
              <a:defRPr/>
            </a:pPr>
            <a:r>
              <a:rPr lang="en-US" sz="2400" b="1">
                <a:solidFill>
                  <a:schemeClr val="tx2"/>
                </a:solidFill>
                <a:latin typeface="+mj-lt"/>
              </a:rPr>
              <a:t>From Certification</a:t>
            </a:r>
          </a:p>
        </p:txBody>
      </p:sp>
      <p:sp>
        <p:nvSpPr>
          <p:cNvPr id="74" name="TextBox 73">
            <a:extLst>
              <a:ext uri="{FF2B5EF4-FFF2-40B4-BE49-F238E27FC236}">
                <a16:creationId xmlns:a16="http://schemas.microsoft.com/office/drawing/2014/main" id="{68A85A41-0241-3752-5598-BC6B30F8AA94}"/>
              </a:ext>
            </a:extLst>
          </p:cNvPr>
          <p:cNvSpPr txBox="1"/>
          <p:nvPr/>
        </p:nvSpPr>
        <p:spPr>
          <a:xfrm>
            <a:off x="6363588" y="1403955"/>
            <a:ext cx="5184640" cy="443198"/>
          </a:xfrm>
          <a:prstGeom prst="rect">
            <a:avLst/>
          </a:prstGeom>
          <a:noFill/>
        </p:spPr>
        <p:txBody>
          <a:bodyPr wrap="square">
            <a:spAutoFit/>
          </a:bodyPr>
          <a:lstStyle/>
          <a:p>
            <a:pPr>
              <a:lnSpc>
                <a:spcPct val="95000"/>
              </a:lnSpc>
              <a:spcBef>
                <a:spcPts val="600"/>
              </a:spcBef>
              <a:buClr>
                <a:srgbClr val="FF6A13"/>
              </a:buClr>
              <a:defRPr/>
            </a:pPr>
            <a:r>
              <a:rPr lang="en-US" sz="2400" b="1">
                <a:solidFill>
                  <a:schemeClr val="tx2"/>
                </a:solidFill>
                <a:latin typeface="+mj-lt"/>
              </a:rPr>
              <a:t>From First Increment</a:t>
            </a:r>
          </a:p>
        </p:txBody>
      </p:sp>
    </p:spTree>
    <p:extLst>
      <p:ext uri="{BB962C8B-B14F-4D97-AF65-F5344CB8AC3E}">
        <p14:creationId xmlns:p14="http://schemas.microsoft.com/office/powerpoint/2010/main" val="35992024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B2660C-A8FE-314A-C481-4077F9E832BC}"/>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82E0DCC5-505B-4A49-E3D8-B16AC579E55A}"/>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82E0DCC5-505B-4A49-E3D8-B16AC579E55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8478B86E-CD2B-EA21-2413-B3928CA8F0A7}"/>
              </a:ext>
            </a:extLst>
          </p:cNvPr>
          <p:cNvSpPr>
            <a:spLocks noGrp="1"/>
          </p:cNvSpPr>
          <p:nvPr>
            <p:ph type="title"/>
          </p:nvPr>
        </p:nvSpPr>
        <p:spPr/>
        <p:txBody>
          <a:bodyPr vert="horz" rIns="0">
            <a:spAutoFit/>
          </a:bodyPr>
          <a:lstStyle/>
          <a:p>
            <a:r>
              <a:rPr lang="en-US" dirty="0"/>
              <a:t>Four-Year Rule “Knock Down Rule”</a:t>
            </a:r>
          </a:p>
        </p:txBody>
      </p:sp>
      <p:sp>
        <p:nvSpPr>
          <p:cNvPr id="4" name="Slide Number Placeholder 3">
            <a:extLst>
              <a:ext uri="{FF2B5EF4-FFF2-40B4-BE49-F238E27FC236}">
                <a16:creationId xmlns:a16="http://schemas.microsoft.com/office/drawing/2014/main" id="{0D743626-ED09-E2F5-118F-93023C192585}"/>
              </a:ext>
            </a:extLst>
          </p:cNvPr>
          <p:cNvSpPr>
            <a:spLocks noGrp="1"/>
          </p:cNvSpPr>
          <p:nvPr>
            <p:ph type="sldNum" sz="quarter" idx="11"/>
          </p:nvPr>
        </p:nvSpPr>
        <p:spPr/>
        <p:txBody>
          <a:bodyPr/>
          <a:lstStyle/>
          <a:p>
            <a:fld id="{2852A5B2-CEFF-43D7-A0B5-811862DADE0C}" type="slidenum">
              <a:rPr lang="en-US" smtClean="0"/>
              <a:t>27</a:t>
            </a:fld>
            <a:endParaRPr lang="en-US"/>
          </a:p>
        </p:txBody>
      </p:sp>
      <p:sp>
        <p:nvSpPr>
          <p:cNvPr id="17" name="Text Placeholder 16">
            <a:extLst>
              <a:ext uri="{FF2B5EF4-FFF2-40B4-BE49-F238E27FC236}">
                <a16:creationId xmlns:a16="http://schemas.microsoft.com/office/drawing/2014/main" id="{3AB3BF5D-9FB6-40F7-F05E-D84C66BB1031}"/>
              </a:ext>
            </a:extLst>
          </p:cNvPr>
          <p:cNvSpPr>
            <a:spLocks noGrp="1"/>
          </p:cNvSpPr>
          <p:nvPr>
            <p:ph type="body" sz="quarter" idx="14"/>
          </p:nvPr>
        </p:nvSpPr>
        <p:spPr/>
        <p:txBody>
          <a:bodyPr/>
          <a:lstStyle/>
          <a:p>
            <a:r>
              <a:rPr lang="en-US" dirty="0"/>
              <a:t>Qualifying activity must occur on </a:t>
            </a:r>
            <a:r>
              <a:rPr lang="en-US" u="sng" dirty="0"/>
              <a:t>each</a:t>
            </a:r>
            <a:r>
              <a:rPr lang="en-US" dirty="0"/>
              <a:t> parcel within 4 years of certification</a:t>
            </a:r>
          </a:p>
        </p:txBody>
      </p:sp>
      <p:sp>
        <p:nvSpPr>
          <p:cNvPr id="26" name="Qualifies">
            <a:extLst>
              <a:ext uri="{FF2B5EF4-FFF2-40B4-BE49-F238E27FC236}">
                <a16:creationId xmlns:a16="http://schemas.microsoft.com/office/drawing/2014/main" id="{F4C174A3-84A7-5470-DC2A-B5EA9809AC83}"/>
              </a:ext>
            </a:extLst>
          </p:cNvPr>
          <p:cNvSpPr/>
          <p:nvPr/>
        </p:nvSpPr>
        <p:spPr>
          <a:xfrm>
            <a:off x="447673" y="1430307"/>
            <a:ext cx="5368322" cy="1789441"/>
          </a:xfrm>
          <a:prstGeom prst="roundRect">
            <a:avLst>
              <a:gd name="adj" fmla="val 12000"/>
            </a:avLst>
          </a:prstGeom>
          <a:solidFill>
            <a:srgbClr val="FFFFFF"/>
          </a:solidFill>
          <a:ln w="9525">
            <a:solidFill>
              <a:schemeClr val="accent1"/>
            </a:solidFill>
          </a:ln>
        </p:spPr>
        <p:txBody>
          <a:bodyPr wrap="square" lIns="137160" tIns="91440" rIns="137160" bIns="91440" anchor="t">
            <a:noAutofit/>
          </a:bodyPr>
          <a:lstStyle/>
          <a:p>
            <a:pPr algn="l">
              <a:lnSpc>
                <a:spcPct val="95000"/>
              </a:lnSpc>
              <a:spcBef>
                <a:spcPts val="600"/>
              </a:spcBef>
            </a:pPr>
            <a:r>
              <a:rPr lang="en-US" sz="2400" b="1" i="0" dirty="0">
                <a:solidFill>
                  <a:schemeClr val="tx2"/>
                </a:solidFill>
                <a:latin typeface="+mj-lt"/>
              </a:rPr>
              <a:t>Qualifies</a:t>
            </a:r>
          </a:p>
          <a:p>
            <a:pPr algn="l">
              <a:lnSpc>
                <a:spcPct val="95000"/>
              </a:lnSpc>
              <a:spcBef>
                <a:spcPts val="800"/>
              </a:spcBef>
            </a:pPr>
            <a:r>
              <a:rPr lang="en-US" i="0" dirty="0">
                <a:solidFill>
                  <a:schemeClr val="tx2"/>
                </a:solidFill>
              </a:rPr>
              <a:t>Demolition, rehabilitation, renovation, other site preparation, </a:t>
            </a:r>
            <a:r>
              <a:rPr lang="en-US" dirty="0">
                <a:solidFill>
                  <a:schemeClr val="tx2"/>
                </a:solidFill>
              </a:rPr>
              <a:t>Street work qualifies only if newly built, relocated or substantially rebuilt</a:t>
            </a:r>
          </a:p>
        </p:txBody>
      </p:sp>
      <p:sp>
        <p:nvSpPr>
          <p:cNvPr id="28" name="Does Not Qualify">
            <a:extLst>
              <a:ext uri="{FF2B5EF4-FFF2-40B4-BE49-F238E27FC236}">
                <a16:creationId xmlns:a16="http://schemas.microsoft.com/office/drawing/2014/main" id="{32DE2A95-1EFC-D4B8-B2BA-4E571F979508}"/>
              </a:ext>
            </a:extLst>
          </p:cNvPr>
          <p:cNvSpPr/>
          <p:nvPr/>
        </p:nvSpPr>
        <p:spPr>
          <a:xfrm>
            <a:off x="6151819" y="1430307"/>
            <a:ext cx="5368322" cy="1789441"/>
          </a:xfrm>
          <a:prstGeom prst="roundRect">
            <a:avLst>
              <a:gd name="adj" fmla="val 12000"/>
            </a:avLst>
          </a:prstGeom>
          <a:solidFill>
            <a:srgbClr val="FFFFFF"/>
          </a:solidFill>
          <a:ln w="9525">
            <a:solidFill>
              <a:schemeClr val="accent1"/>
            </a:solidFill>
          </a:ln>
        </p:spPr>
        <p:txBody>
          <a:bodyPr wrap="square" lIns="137160" tIns="91440" rIns="137160" bIns="91440" anchor="t">
            <a:noAutofit/>
          </a:bodyPr>
          <a:lstStyle/>
          <a:p>
            <a:pPr algn="l">
              <a:lnSpc>
                <a:spcPct val="95000"/>
              </a:lnSpc>
              <a:spcBef>
                <a:spcPts val="600"/>
              </a:spcBef>
            </a:pPr>
            <a:r>
              <a:rPr lang="en-US" sz="2400" b="1" i="0" dirty="0">
                <a:solidFill>
                  <a:schemeClr val="tx2"/>
                </a:solidFill>
                <a:latin typeface="+mj-lt"/>
              </a:rPr>
              <a:t>Does not qualify</a:t>
            </a:r>
          </a:p>
          <a:p>
            <a:pPr algn="l">
              <a:lnSpc>
                <a:spcPct val="95000"/>
              </a:lnSpc>
              <a:spcBef>
                <a:spcPts val="800"/>
              </a:spcBef>
            </a:pPr>
            <a:r>
              <a:rPr lang="en-US" i="0" dirty="0">
                <a:solidFill>
                  <a:schemeClr val="tx2"/>
                </a:solidFill>
              </a:rPr>
              <a:t>Utility </a:t>
            </a:r>
            <a:r>
              <a:rPr lang="en-US" dirty="0">
                <a:solidFill>
                  <a:schemeClr val="tx2"/>
                </a:solidFill>
              </a:rPr>
              <a:t>installation, such as sewer or water</a:t>
            </a:r>
          </a:p>
        </p:txBody>
      </p:sp>
      <p:sp>
        <p:nvSpPr>
          <p:cNvPr id="30" name="Deadline">
            <a:extLst>
              <a:ext uri="{FF2B5EF4-FFF2-40B4-BE49-F238E27FC236}">
                <a16:creationId xmlns:a16="http://schemas.microsoft.com/office/drawing/2014/main" id="{CD8DD603-C374-8B1C-CEB9-7FB0A0E1F228}"/>
              </a:ext>
            </a:extLst>
          </p:cNvPr>
          <p:cNvSpPr/>
          <p:nvPr/>
        </p:nvSpPr>
        <p:spPr>
          <a:xfrm>
            <a:off x="447674" y="4704926"/>
            <a:ext cx="11072467" cy="753449"/>
          </a:xfrm>
          <a:prstGeom prst="roundRect">
            <a:avLst>
              <a:gd name="adj" fmla="val 12000"/>
            </a:avLst>
          </a:prstGeom>
          <a:solidFill>
            <a:srgbClr val="FDF2E7"/>
          </a:solidFill>
          <a:ln>
            <a:noFill/>
          </a:ln>
        </p:spPr>
        <p:txBody>
          <a:bodyPr wrap="square" lIns="137160" tIns="45720" rIns="137160" bIns="45720" anchor="ctr">
            <a:noAutofit/>
          </a:bodyPr>
          <a:lstStyle/>
          <a:p>
            <a:pPr algn="l">
              <a:lnSpc>
                <a:spcPct val="95000"/>
              </a:lnSpc>
              <a:spcBef>
                <a:spcPts val="600"/>
              </a:spcBef>
            </a:pPr>
            <a:r>
              <a:rPr lang="en-US" sz="2400" b="1" i="0" dirty="0">
                <a:solidFill>
                  <a:schemeClr val="accent4"/>
                </a:solidFill>
                <a:latin typeface="+mj-lt"/>
              </a:rPr>
              <a:t>Watch</a:t>
            </a:r>
          </a:p>
          <a:p>
            <a:pPr>
              <a:lnSpc>
                <a:spcPct val="95000"/>
              </a:lnSpc>
              <a:spcBef>
                <a:spcPts val="600"/>
              </a:spcBef>
            </a:pPr>
            <a:r>
              <a:rPr lang="en-US" dirty="0"/>
              <a:t>Knocked down parcels can be brought back into the district after qualifying activity occurs</a:t>
            </a:r>
          </a:p>
        </p:txBody>
      </p:sp>
      <p:sp>
        <p:nvSpPr>
          <p:cNvPr id="32" name="Accent 25">
            <a:extLst>
              <a:ext uri="{FF2B5EF4-FFF2-40B4-BE49-F238E27FC236}">
                <a16:creationId xmlns:a16="http://schemas.microsoft.com/office/drawing/2014/main" id="{D3A5BFF8-EF43-34C0-F7C6-93F4DBDFC1D7}"/>
              </a:ext>
            </a:extLst>
          </p:cNvPr>
          <p:cNvSpPr/>
          <p:nvPr/>
        </p:nvSpPr>
        <p:spPr>
          <a:xfrm>
            <a:off x="447675" y="4704926"/>
            <a:ext cx="86108" cy="753445"/>
          </a:xfrm>
          <a:prstGeom prst="rect">
            <a:avLst/>
          </a:prstGeom>
          <a:solidFill>
            <a:schemeClr val="accent4"/>
          </a:solidFill>
          <a:ln>
            <a:noFill/>
          </a:ln>
        </p:spPr>
        <p:txBody>
          <a:bodyPr/>
          <a:lstStyle/>
          <a:p>
            <a:endParaRPr lang="en-US"/>
          </a:p>
        </p:txBody>
      </p:sp>
      <p:sp>
        <p:nvSpPr>
          <p:cNvPr id="34" name="Consequence">
            <a:extLst>
              <a:ext uri="{FF2B5EF4-FFF2-40B4-BE49-F238E27FC236}">
                <a16:creationId xmlns:a16="http://schemas.microsoft.com/office/drawing/2014/main" id="{1C9F6EA4-A00F-A247-FE08-CF8B10F213FF}"/>
              </a:ext>
            </a:extLst>
          </p:cNvPr>
          <p:cNvSpPr/>
          <p:nvPr/>
        </p:nvSpPr>
        <p:spPr>
          <a:xfrm>
            <a:off x="447674" y="3545249"/>
            <a:ext cx="11072467" cy="834175"/>
          </a:xfrm>
          <a:prstGeom prst="roundRect">
            <a:avLst>
              <a:gd name="adj" fmla="val 12000"/>
            </a:avLst>
          </a:prstGeom>
          <a:solidFill>
            <a:srgbClr val="C9D7FF">
              <a:alpha val="38039"/>
            </a:srgbClr>
          </a:solidFill>
          <a:ln>
            <a:noFill/>
          </a:ln>
        </p:spPr>
        <p:txBody>
          <a:bodyPr wrap="square" lIns="137160" tIns="45720" rIns="137160" bIns="45720" anchor="ctr">
            <a:noAutofit/>
          </a:bodyPr>
          <a:lstStyle/>
          <a:p>
            <a:pPr algn="l">
              <a:lnSpc>
                <a:spcPct val="95000"/>
              </a:lnSpc>
              <a:spcBef>
                <a:spcPts val="600"/>
              </a:spcBef>
            </a:pPr>
            <a:r>
              <a:rPr lang="en-US" sz="2400" b="1" i="0" dirty="0">
                <a:solidFill>
                  <a:schemeClr val="tx2"/>
                </a:solidFill>
                <a:latin typeface="+mj-lt"/>
              </a:rPr>
              <a:t>Parcels with no activity are “knocked down” out of the district</a:t>
            </a:r>
          </a:p>
          <a:p>
            <a:pPr algn="l">
              <a:lnSpc>
                <a:spcPct val="95000"/>
              </a:lnSpc>
              <a:spcBef>
                <a:spcPts val="600"/>
              </a:spcBef>
            </a:pPr>
            <a:r>
              <a:rPr lang="en-US" b="0" i="0" dirty="0"/>
              <a:t>No further increment; value excluded from original net tax capacity</a:t>
            </a:r>
          </a:p>
        </p:txBody>
      </p:sp>
      <p:sp>
        <p:nvSpPr>
          <p:cNvPr id="36" name="Accent 27">
            <a:extLst>
              <a:ext uri="{FF2B5EF4-FFF2-40B4-BE49-F238E27FC236}">
                <a16:creationId xmlns:a16="http://schemas.microsoft.com/office/drawing/2014/main" id="{B64C84E2-DA6C-4CC5-4D81-3A8EE39B4368}"/>
              </a:ext>
            </a:extLst>
          </p:cNvPr>
          <p:cNvSpPr/>
          <p:nvPr/>
        </p:nvSpPr>
        <p:spPr>
          <a:xfrm>
            <a:off x="447675" y="3545249"/>
            <a:ext cx="86108" cy="834171"/>
          </a:xfrm>
          <a:prstGeom prst="rect">
            <a:avLst/>
          </a:prstGeom>
          <a:solidFill>
            <a:schemeClr val="accent1"/>
          </a:solidFill>
          <a:ln>
            <a:noFill/>
          </a:ln>
        </p:spPr>
        <p:txBody>
          <a:bodyPr/>
          <a:lstStyle/>
          <a:p>
            <a:endParaRPr lang="en-US"/>
          </a:p>
        </p:txBody>
      </p:sp>
    </p:spTree>
    <p:extLst>
      <p:ext uri="{BB962C8B-B14F-4D97-AF65-F5344CB8AC3E}">
        <p14:creationId xmlns:p14="http://schemas.microsoft.com/office/powerpoint/2010/main" val="1542509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F814C3-96B7-14FD-27E5-7957572C36CA}"/>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0422AD4A-D1EE-A121-2437-91F479E4095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0422AD4A-D1EE-A121-2437-91F479E409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1263C2EF-3FC6-8B61-511E-382D81592793}"/>
              </a:ext>
            </a:extLst>
          </p:cNvPr>
          <p:cNvSpPr>
            <a:spLocks noGrp="1"/>
          </p:cNvSpPr>
          <p:nvPr>
            <p:ph type="title"/>
          </p:nvPr>
        </p:nvSpPr>
        <p:spPr/>
        <p:txBody>
          <a:bodyPr vert="horz" rIns="0">
            <a:spAutoFit/>
          </a:bodyPr>
          <a:lstStyle/>
          <a:p>
            <a:r>
              <a:rPr lang="en-US" dirty="0"/>
              <a:t>Five-Year Rule</a:t>
            </a:r>
          </a:p>
        </p:txBody>
      </p:sp>
      <p:sp>
        <p:nvSpPr>
          <p:cNvPr id="4" name="Slide Number Placeholder 3">
            <a:extLst>
              <a:ext uri="{FF2B5EF4-FFF2-40B4-BE49-F238E27FC236}">
                <a16:creationId xmlns:a16="http://schemas.microsoft.com/office/drawing/2014/main" id="{3AE83E6C-0063-32C7-0785-238AFBACCA58}"/>
              </a:ext>
            </a:extLst>
          </p:cNvPr>
          <p:cNvSpPr>
            <a:spLocks noGrp="1"/>
          </p:cNvSpPr>
          <p:nvPr>
            <p:ph type="sldNum" sz="quarter" idx="11"/>
          </p:nvPr>
        </p:nvSpPr>
        <p:spPr/>
        <p:txBody>
          <a:bodyPr/>
          <a:lstStyle/>
          <a:p>
            <a:fld id="{2852A5B2-CEFF-43D7-A0B5-811862DADE0C}" type="slidenum">
              <a:rPr lang="en-US" smtClean="0"/>
              <a:t>28</a:t>
            </a:fld>
            <a:endParaRPr lang="en-US"/>
          </a:p>
        </p:txBody>
      </p:sp>
      <p:sp>
        <p:nvSpPr>
          <p:cNvPr id="17" name="Text Placeholder 16">
            <a:extLst>
              <a:ext uri="{FF2B5EF4-FFF2-40B4-BE49-F238E27FC236}">
                <a16:creationId xmlns:a16="http://schemas.microsoft.com/office/drawing/2014/main" id="{12F8768C-721C-C4E5-0005-D61877A829CA}"/>
              </a:ext>
            </a:extLst>
          </p:cNvPr>
          <p:cNvSpPr>
            <a:spLocks noGrp="1"/>
          </p:cNvSpPr>
          <p:nvPr>
            <p:ph type="body" sz="quarter" idx="14"/>
          </p:nvPr>
        </p:nvSpPr>
        <p:spPr/>
        <p:txBody>
          <a:bodyPr/>
          <a:lstStyle/>
          <a:p>
            <a:r>
              <a:rPr lang="en-US" dirty="0"/>
              <a:t>Activity must occur within 5 years of certification to count as an in-district expenditure</a:t>
            </a:r>
          </a:p>
        </p:txBody>
      </p:sp>
      <p:sp>
        <p:nvSpPr>
          <p:cNvPr id="26" name="Qualifies">
            <a:extLst>
              <a:ext uri="{FF2B5EF4-FFF2-40B4-BE49-F238E27FC236}">
                <a16:creationId xmlns:a16="http://schemas.microsoft.com/office/drawing/2014/main" id="{2C89C4B6-480E-CAD7-2CBC-46AD6E7A5B73}"/>
              </a:ext>
            </a:extLst>
          </p:cNvPr>
          <p:cNvSpPr/>
          <p:nvPr/>
        </p:nvSpPr>
        <p:spPr>
          <a:xfrm>
            <a:off x="447673" y="1434146"/>
            <a:ext cx="5368322" cy="1414543"/>
          </a:xfrm>
          <a:prstGeom prst="roundRect">
            <a:avLst>
              <a:gd name="adj" fmla="val 12000"/>
            </a:avLst>
          </a:prstGeom>
          <a:solidFill>
            <a:srgbClr val="FFFFFF"/>
          </a:solidFill>
          <a:ln w="9525">
            <a:solidFill>
              <a:schemeClr val="accent1"/>
            </a:solidFill>
          </a:ln>
        </p:spPr>
        <p:txBody>
          <a:bodyPr wrap="square" lIns="137160" tIns="91440" rIns="137160" bIns="91440" anchor="t">
            <a:noAutofit/>
          </a:bodyPr>
          <a:lstStyle/>
          <a:p>
            <a:pPr algn="l">
              <a:lnSpc>
                <a:spcPct val="95000"/>
              </a:lnSpc>
              <a:spcBef>
                <a:spcPts val="600"/>
              </a:spcBef>
            </a:pPr>
            <a:r>
              <a:rPr lang="en-US" sz="3200" b="1" i="0" dirty="0">
                <a:solidFill>
                  <a:schemeClr val="tx2"/>
                </a:solidFill>
                <a:latin typeface="+mj-lt"/>
              </a:rPr>
              <a:t>80% </a:t>
            </a:r>
            <a:r>
              <a:rPr lang="en-US" sz="2000" i="0" dirty="0">
                <a:solidFill>
                  <a:schemeClr val="tx2"/>
                </a:solidFill>
                <a:latin typeface="+mj-lt"/>
              </a:rPr>
              <a:t>minimum in-district spend</a:t>
            </a:r>
            <a:endParaRPr lang="en-US" sz="3200" i="0" dirty="0">
              <a:solidFill>
                <a:schemeClr val="tx2"/>
              </a:solidFill>
              <a:latin typeface="+mj-lt"/>
            </a:endParaRPr>
          </a:p>
          <a:p>
            <a:pPr algn="l">
              <a:lnSpc>
                <a:spcPct val="95000"/>
              </a:lnSpc>
              <a:spcBef>
                <a:spcPts val="800"/>
              </a:spcBef>
            </a:pPr>
            <a:r>
              <a:rPr lang="en-US" i="0" dirty="0">
                <a:solidFill>
                  <a:schemeClr val="tx2"/>
                </a:solidFill>
              </a:rPr>
              <a:t>Economic development, renewal &amp; renovation, soils districts</a:t>
            </a:r>
          </a:p>
        </p:txBody>
      </p:sp>
      <p:sp>
        <p:nvSpPr>
          <p:cNvPr id="28" name="Does Not Qualify">
            <a:extLst>
              <a:ext uri="{FF2B5EF4-FFF2-40B4-BE49-F238E27FC236}">
                <a16:creationId xmlns:a16="http://schemas.microsoft.com/office/drawing/2014/main" id="{03A341B1-9238-F85B-0033-E7A1C4F1A4E5}"/>
              </a:ext>
            </a:extLst>
          </p:cNvPr>
          <p:cNvSpPr/>
          <p:nvPr/>
        </p:nvSpPr>
        <p:spPr>
          <a:xfrm>
            <a:off x="6151819" y="1434146"/>
            <a:ext cx="5368322" cy="1414543"/>
          </a:xfrm>
          <a:prstGeom prst="roundRect">
            <a:avLst>
              <a:gd name="adj" fmla="val 12000"/>
            </a:avLst>
          </a:prstGeom>
          <a:solidFill>
            <a:srgbClr val="FFFFFF"/>
          </a:solidFill>
          <a:ln w="9525">
            <a:solidFill>
              <a:schemeClr val="accent1"/>
            </a:solidFill>
          </a:ln>
        </p:spPr>
        <p:txBody>
          <a:bodyPr wrap="square" lIns="137160" tIns="91440" rIns="137160" bIns="91440" anchor="t">
            <a:noAutofit/>
          </a:bodyPr>
          <a:lstStyle/>
          <a:p>
            <a:pPr>
              <a:lnSpc>
                <a:spcPct val="95000"/>
              </a:lnSpc>
              <a:spcBef>
                <a:spcPts val="600"/>
              </a:spcBef>
            </a:pPr>
            <a:r>
              <a:rPr lang="en-US" sz="3200" b="1" dirty="0">
                <a:solidFill>
                  <a:schemeClr val="tx2"/>
                </a:solidFill>
                <a:latin typeface="+mj-lt"/>
              </a:rPr>
              <a:t>75% </a:t>
            </a:r>
            <a:r>
              <a:rPr lang="en-US" sz="2000" dirty="0">
                <a:solidFill>
                  <a:schemeClr val="tx2"/>
                </a:solidFill>
                <a:latin typeface="+mj-lt"/>
              </a:rPr>
              <a:t>minimum in-district spend</a:t>
            </a:r>
            <a:endParaRPr lang="en-US" dirty="0">
              <a:solidFill>
                <a:schemeClr val="tx2"/>
              </a:solidFill>
              <a:latin typeface="+mj-lt"/>
            </a:endParaRPr>
          </a:p>
          <a:p>
            <a:pPr algn="l">
              <a:lnSpc>
                <a:spcPct val="95000"/>
              </a:lnSpc>
              <a:spcBef>
                <a:spcPts val="800"/>
              </a:spcBef>
            </a:pPr>
            <a:r>
              <a:rPr lang="en-US" i="0" dirty="0">
                <a:solidFill>
                  <a:schemeClr val="tx2"/>
                </a:solidFill>
              </a:rPr>
              <a:t>Redevelopment districts</a:t>
            </a:r>
            <a:endParaRPr lang="en-US" dirty="0">
              <a:solidFill>
                <a:schemeClr val="tx2"/>
              </a:solidFill>
            </a:endParaRPr>
          </a:p>
        </p:txBody>
      </p:sp>
      <p:sp>
        <p:nvSpPr>
          <p:cNvPr id="30" name="Deadline">
            <a:extLst>
              <a:ext uri="{FF2B5EF4-FFF2-40B4-BE49-F238E27FC236}">
                <a16:creationId xmlns:a16="http://schemas.microsoft.com/office/drawing/2014/main" id="{2373839C-398A-E30A-F54D-2AB84AC5AF61}"/>
              </a:ext>
            </a:extLst>
          </p:cNvPr>
          <p:cNvSpPr/>
          <p:nvPr/>
        </p:nvSpPr>
        <p:spPr>
          <a:xfrm>
            <a:off x="447674" y="4961394"/>
            <a:ext cx="11072467" cy="1114521"/>
          </a:xfrm>
          <a:prstGeom prst="roundRect">
            <a:avLst>
              <a:gd name="adj" fmla="val 12000"/>
            </a:avLst>
          </a:prstGeom>
          <a:solidFill>
            <a:srgbClr val="FDF2E7"/>
          </a:solidFill>
          <a:ln>
            <a:noFill/>
          </a:ln>
        </p:spPr>
        <p:txBody>
          <a:bodyPr wrap="square" lIns="137160" tIns="45720" rIns="137160" bIns="45720" anchor="ctr">
            <a:noAutofit/>
          </a:bodyPr>
          <a:lstStyle/>
          <a:p>
            <a:pPr algn="l">
              <a:lnSpc>
                <a:spcPct val="95000"/>
              </a:lnSpc>
              <a:spcBef>
                <a:spcPts val="600"/>
              </a:spcBef>
            </a:pPr>
            <a:r>
              <a:rPr lang="en-US" sz="2400" b="1" i="0" dirty="0">
                <a:solidFill>
                  <a:schemeClr val="accent4"/>
                </a:solidFill>
                <a:latin typeface="+mj-lt"/>
              </a:rPr>
              <a:t>Watch</a:t>
            </a:r>
          </a:p>
          <a:p>
            <a:pPr>
              <a:lnSpc>
                <a:spcPct val="95000"/>
              </a:lnSpc>
              <a:spcBef>
                <a:spcPts val="600"/>
              </a:spcBef>
            </a:pPr>
            <a:r>
              <a:rPr lang="en-US" dirty="0"/>
              <a:t>Failing to meet one of these requirements means the money is deemed spent outside the district, even if it was actually spent inside</a:t>
            </a:r>
          </a:p>
        </p:txBody>
      </p:sp>
      <p:sp>
        <p:nvSpPr>
          <p:cNvPr id="32" name="Accent 25">
            <a:extLst>
              <a:ext uri="{FF2B5EF4-FFF2-40B4-BE49-F238E27FC236}">
                <a16:creationId xmlns:a16="http://schemas.microsoft.com/office/drawing/2014/main" id="{F0831684-CD2D-D5B0-CF76-2A6794214D03}"/>
              </a:ext>
            </a:extLst>
          </p:cNvPr>
          <p:cNvSpPr/>
          <p:nvPr/>
        </p:nvSpPr>
        <p:spPr>
          <a:xfrm>
            <a:off x="447675" y="4961394"/>
            <a:ext cx="86108" cy="1114515"/>
          </a:xfrm>
          <a:prstGeom prst="rect">
            <a:avLst/>
          </a:prstGeom>
          <a:solidFill>
            <a:schemeClr val="accent4"/>
          </a:solidFill>
          <a:ln>
            <a:noFill/>
          </a:ln>
        </p:spPr>
        <p:txBody>
          <a:bodyPr/>
          <a:lstStyle/>
          <a:p>
            <a:endParaRPr lang="en-US"/>
          </a:p>
        </p:txBody>
      </p:sp>
      <p:sp>
        <p:nvSpPr>
          <p:cNvPr id="2" name="Text Placeholder 17">
            <a:extLst>
              <a:ext uri="{FF2B5EF4-FFF2-40B4-BE49-F238E27FC236}">
                <a16:creationId xmlns:a16="http://schemas.microsoft.com/office/drawing/2014/main" id="{BAA5E8C4-EF52-6D51-3AEA-99BB4146FD5C}"/>
              </a:ext>
            </a:extLst>
          </p:cNvPr>
          <p:cNvSpPr txBox="1">
            <a:spLocks/>
          </p:cNvSpPr>
          <p:nvPr/>
        </p:nvSpPr>
        <p:spPr>
          <a:xfrm>
            <a:off x="451824" y="3927510"/>
            <a:ext cx="2651760" cy="753449"/>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Increment Paid</a:t>
            </a:r>
          </a:p>
        </p:txBody>
      </p:sp>
      <p:sp>
        <p:nvSpPr>
          <p:cNvPr id="3" name="Text Placeholder 18">
            <a:extLst>
              <a:ext uri="{FF2B5EF4-FFF2-40B4-BE49-F238E27FC236}">
                <a16:creationId xmlns:a16="http://schemas.microsoft.com/office/drawing/2014/main" id="{D8922DB3-087E-2AFF-6456-24049B980BDB}"/>
              </a:ext>
            </a:extLst>
          </p:cNvPr>
          <p:cNvSpPr txBox="1">
            <a:spLocks/>
          </p:cNvSpPr>
          <p:nvPr/>
        </p:nvSpPr>
        <p:spPr>
          <a:xfrm>
            <a:off x="3281753" y="3927510"/>
            <a:ext cx="2651760" cy="753449"/>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Bonds Issued</a:t>
            </a:r>
          </a:p>
        </p:txBody>
      </p:sp>
      <p:sp>
        <p:nvSpPr>
          <p:cNvPr id="5" name="Text Placeholder 19">
            <a:extLst>
              <a:ext uri="{FF2B5EF4-FFF2-40B4-BE49-F238E27FC236}">
                <a16:creationId xmlns:a16="http://schemas.microsoft.com/office/drawing/2014/main" id="{390F8BA3-0425-49B6-CD8A-AEFF7D36DBED}"/>
              </a:ext>
            </a:extLst>
          </p:cNvPr>
          <p:cNvSpPr txBox="1">
            <a:spLocks/>
          </p:cNvSpPr>
          <p:nvPr/>
        </p:nvSpPr>
        <p:spPr>
          <a:xfrm>
            <a:off x="6115238" y="3927510"/>
            <a:ext cx="2651760" cy="753449"/>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Binding Contract</a:t>
            </a:r>
          </a:p>
        </p:txBody>
      </p:sp>
      <p:sp>
        <p:nvSpPr>
          <p:cNvPr id="7" name="Text Placeholder 19">
            <a:extLst>
              <a:ext uri="{FF2B5EF4-FFF2-40B4-BE49-F238E27FC236}">
                <a16:creationId xmlns:a16="http://schemas.microsoft.com/office/drawing/2014/main" id="{ED3E9EC0-5143-8E9A-3504-F4DCFA1173AE}"/>
              </a:ext>
            </a:extLst>
          </p:cNvPr>
          <p:cNvSpPr txBox="1">
            <a:spLocks/>
          </p:cNvSpPr>
          <p:nvPr/>
        </p:nvSpPr>
        <p:spPr>
          <a:xfrm>
            <a:off x="8960458" y="3927510"/>
            <a:ext cx="2651760" cy="753449"/>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Cost Reimbursed</a:t>
            </a:r>
          </a:p>
        </p:txBody>
      </p:sp>
      <p:sp>
        <p:nvSpPr>
          <p:cNvPr id="11" name="Text Placeholder 1">
            <a:extLst>
              <a:ext uri="{FF2B5EF4-FFF2-40B4-BE49-F238E27FC236}">
                <a16:creationId xmlns:a16="http://schemas.microsoft.com/office/drawing/2014/main" id="{9071045D-FFCE-B00B-5C3A-3C92344851AA}"/>
              </a:ext>
            </a:extLst>
          </p:cNvPr>
          <p:cNvSpPr txBox="1">
            <a:spLocks/>
          </p:cNvSpPr>
          <p:nvPr/>
        </p:nvSpPr>
        <p:spPr>
          <a:xfrm>
            <a:off x="447673"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01.</a:t>
            </a:r>
          </a:p>
        </p:txBody>
      </p:sp>
      <p:sp>
        <p:nvSpPr>
          <p:cNvPr id="12" name="Text Placeholder 1">
            <a:extLst>
              <a:ext uri="{FF2B5EF4-FFF2-40B4-BE49-F238E27FC236}">
                <a16:creationId xmlns:a16="http://schemas.microsoft.com/office/drawing/2014/main" id="{07298F10-BA22-1E28-F6BC-160E9C9F25AF}"/>
              </a:ext>
            </a:extLst>
          </p:cNvPr>
          <p:cNvSpPr txBox="1">
            <a:spLocks/>
          </p:cNvSpPr>
          <p:nvPr/>
        </p:nvSpPr>
        <p:spPr>
          <a:xfrm>
            <a:off x="3286123"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02</a:t>
            </a:r>
            <a:r>
              <a:rPr lang="en-US" dirty="0"/>
              <a:t>.</a:t>
            </a:r>
          </a:p>
        </p:txBody>
      </p:sp>
      <p:sp>
        <p:nvSpPr>
          <p:cNvPr id="13" name="Text Placeholder 1">
            <a:extLst>
              <a:ext uri="{FF2B5EF4-FFF2-40B4-BE49-F238E27FC236}">
                <a16:creationId xmlns:a16="http://schemas.microsoft.com/office/drawing/2014/main" id="{0A657BBB-2CE3-4F7D-7380-5A9B1C0544FC}"/>
              </a:ext>
            </a:extLst>
          </p:cNvPr>
          <p:cNvSpPr txBox="1">
            <a:spLocks/>
          </p:cNvSpPr>
          <p:nvPr/>
        </p:nvSpPr>
        <p:spPr>
          <a:xfrm>
            <a:off x="6105523"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03.</a:t>
            </a:r>
          </a:p>
        </p:txBody>
      </p:sp>
      <p:sp>
        <p:nvSpPr>
          <p:cNvPr id="14" name="Text Placeholder 1">
            <a:extLst>
              <a:ext uri="{FF2B5EF4-FFF2-40B4-BE49-F238E27FC236}">
                <a16:creationId xmlns:a16="http://schemas.microsoft.com/office/drawing/2014/main" id="{2DBB2E12-A219-7753-493F-C3FAB5411506}"/>
              </a:ext>
            </a:extLst>
          </p:cNvPr>
          <p:cNvSpPr txBox="1">
            <a:spLocks/>
          </p:cNvSpPr>
          <p:nvPr/>
        </p:nvSpPr>
        <p:spPr>
          <a:xfrm>
            <a:off x="8963023"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04.</a:t>
            </a:r>
          </a:p>
        </p:txBody>
      </p:sp>
      <p:sp>
        <p:nvSpPr>
          <p:cNvPr id="22" name="Text Placeholder 16">
            <a:extLst>
              <a:ext uri="{FF2B5EF4-FFF2-40B4-BE49-F238E27FC236}">
                <a16:creationId xmlns:a16="http://schemas.microsoft.com/office/drawing/2014/main" id="{516B96E1-E0C0-9D14-64E4-8AB3C55C60A3}"/>
              </a:ext>
            </a:extLst>
          </p:cNvPr>
          <p:cNvSpPr txBox="1">
            <a:spLocks/>
          </p:cNvSpPr>
          <p:nvPr/>
        </p:nvSpPr>
        <p:spPr>
          <a:xfrm>
            <a:off x="539751" y="3017736"/>
            <a:ext cx="11072468" cy="270827"/>
          </a:xfrm>
          <a:prstGeom prst="rect">
            <a:avLst/>
          </a:prstGeom>
        </p:spPr>
        <p:txBody>
          <a:bodyPr vert="horz" lIns="0" tIns="0" rIns="0" bIns="0" rtlCol="0">
            <a:noAutofit/>
          </a:bodyPr>
          <a:lstStyle>
            <a:lvl1pPr marL="0" indent="0" algn="l" defTabSz="914400" rtl="0" eaLnBrk="1" latinLnBrk="0" hangingPunct="1">
              <a:lnSpc>
                <a:spcPct val="80000"/>
              </a:lnSpc>
              <a:spcBef>
                <a:spcPts val="500"/>
              </a:spcBef>
              <a:spcAft>
                <a:spcPts val="0"/>
              </a:spcAft>
              <a:buClr>
                <a:schemeClr val="accent4"/>
              </a:buClr>
              <a:buFont typeface="Wingdings" panose="05000000000000000000" pitchFamily="2" charset="2"/>
              <a:buNone/>
              <a:defRPr sz="2400" kern="1200">
                <a:solidFill>
                  <a:schemeClr val="tx2"/>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Counts as in-district if, within the period, any one of these occurs</a:t>
            </a:r>
          </a:p>
        </p:txBody>
      </p:sp>
    </p:spTree>
    <p:extLst>
      <p:ext uri="{BB962C8B-B14F-4D97-AF65-F5344CB8AC3E}">
        <p14:creationId xmlns:p14="http://schemas.microsoft.com/office/powerpoint/2010/main" val="38991035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90BB6-F676-12A7-A757-7DBC9EC47DBA}"/>
            </a:ext>
          </a:extLst>
        </p:cNvPr>
        <p:cNvGrpSpPr/>
        <p:nvPr/>
      </p:nvGrpSpPr>
      <p:grpSpPr>
        <a:xfrm>
          <a:off x="0" y="0"/>
          <a:ext cx="0" cy="0"/>
          <a:chOff x="0" y="0"/>
          <a:chExt cx="0" cy="0"/>
        </a:xfrm>
      </p:grpSpPr>
      <p:graphicFrame>
        <p:nvGraphicFramePr>
          <p:cNvPr id="22" name="think-cell data - do not delete" hidden="1">
            <a:extLst>
              <a:ext uri="{FF2B5EF4-FFF2-40B4-BE49-F238E27FC236}">
                <a16:creationId xmlns:a16="http://schemas.microsoft.com/office/drawing/2014/main" id="{2575E683-9F00-7FD9-3023-B3C0A52F0BA2}"/>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65" imgH="468" progId="TCLayout.ActiveDocument.1">
                  <p:embed/>
                </p:oleObj>
              </mc:Choice>
              <mc:Fallback>
                <p:oleObj name="think-cell Slide" r:id="rId3" imgW="465" imgH="468" progId="TCLayout.ActiveDocument.1">
                  <p:embed/>
                  <p:pic>
                    <p:nvPicPr>
                      <p:cNvPr id="22" name="think-cell data - do not delete" hidden="1">
                        <a:extLst>
                          <a:ext uri="{FF2B5EF4-FFF2-40B4-BE49-F238E27FC236}">
                            <a16:creationId xmlns:a16="http://schemas.microsoft.com/office/drawing/2014/main" id="{2575E683-9F00-7FD9-3023-B3C0A52F0BA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4" name="Title 13">
            <a:extLst>
              <a:ext uri="{FF2B5EF4-FFF2-40B4-BE49-F238E27FC236}">
                <a16:creationId xmlns:a16="http://schemas.microsoft.com/office/drawing/2014/main" id="{B1DFAC6B-1AB9-50A1-6437-C00ACBD0E102}"/>
              </a:ext>
            </a:extLst>
          </p:cNvPr>
          <p:cNvSpPr>
            <a:spLocks noGrp="1"/>
          </p:cNvSpPr>
          <p:nvPr>
            <p:ph type="title"/>
          </p:nvPr>
        </p:nvSpPr>
        <p:spPr/>
        <p:txBody>
          <a:bodyPr vert="horz" rIns="0">
            <a:spAutoFit/>
          </a:bodyPr>
          <a:lstStyle/>
          <a:p>
            <a:r>
              <a:rPr lang="en-US" dirty="0"/>
              <a:t>Five-Year Rule Exceptions</a:t>
            </a:r>
          </a:p>
        </p:txBody>
      </p:sp>
      <p:sp>
        <p:nvSpPr>
          <p:cNvPr id="4" name="Slide Number Placeholder 3">
            <a:extLst>
              <a:ext uri="{FF2B5EF4-FFF2-40B4-BE49-F238E27FC236}">
                <a16:creationId xmlns:a16="http://schemas.microsoft.com/office/drawing/2014/main" id="{932E8194-01AA-C254-EDCA-63D6F8205FAD}"/>
              </a:ext>
            </a:extLst>
          </p:cNvPr>
          <p:cNvSpPr>
            <a:spLocks noGrp="1"/>
          </p:cNvSpPr>
          <p:nvPr>
            <p:ph type="sldNum" sz="quarter" idx="11"/>
          </p:nvPr>
        </p:nvSpPr>
        <p:spPr/>
        <p:txBody>
          <a:bodyPr/>
          <a:lstStyle/>
          <a:p>
            <a:fld id="{B41B015C-2874-4A0D-A301-4EEB5D14504C}" type="slidenum">
              <a:rPr lang="en-US" smtClean="0"/>
              <a:pPr/>
              <a:t>29</a:t>
            </a:fld>
            <a:endParaRPr lang="en-US" sz="800" dirty="0"/>
          </a:p>
        </p:txBody>
      </p:sp>
      <p:sp>
        <p:nvSpPr>
          <p:cNvPr id="15" name="Text Placeholder 14">
            <a:extLst>
              <a:ext uri="{FF2B5EF4-FFF2-40B4-BE49-F238E27FC236}">
                <a16:creationId xmlns:a16="http://schemas.microsoft.com/office/drawing/2014/main" id="{DCABF691-D251-448F-F414-38641320DE45}"/>
              </a:ext>
            </a:extLst>
          </p:cNvPr>
          <p:cNvSpPr>
            <a:spLocks noGrp="1"/>
          </p:cNvSpPr>
          <p:nvPr>
            <p:ph type="body" sz="quarter" idx="12"/>
          </p:nvPr>
        </p:nvSpPr>
        <p:spPr/>
        <p:txBody>
          <a:bodyPr/>
          <a:lstStyle/>
          <a:p>
            <a:r>
              <a:rPr lang="en-US" dirty="0"/>
              <a:t>Spending from a housing district is deemed “within district” </a:t>
            </a:r>
          </a:p>
          <a:p>
            <a:r>
              <a:rPr lang="en-US" dirty="0"/>
              <a:t>It is not subject to pooling limitations or the five-year rule</a:t>
            </a:r>
          </a:p>
        </p:txBody>
      </p:sp>
      <p:sp>
        <p:nvSpPr>
          <p:cNvPr id="16" name="Text Placeholder 15">
            <a:extLst>
              <a:ext uri="{FF2B5EF4-FFF2-40B4-BE49-F238E27FC236}">
                <a16:creationId xmlns:a16="http://schemas.microsoft.com/office/drawing/2014/main" id="{DFF8D92E-1150-CB62-3B97-197B2ECE7277}"/>
              </a:ext>
            </a:extLst>
          </p:cNvPr>
          <p:cNvSpPr>
            <a:spLocks noGrp="1"/>
          </p:cNvSpPr>
          <p:nvPr>
            <p:ph type="body" sz="quarter" idx="13"/>
          </p:nvPr>
        </p:nvSpPr>
        <p:spPr/>
        <p:txBody>
          <a:bodyPr/>
          <a:lstStyle/>
          <a:p>
            <a:r>
              <a:rPr lang="en-US" dirty="0"/>
              <a:t>If the authority elects extra 10% pooling for affordable housing, those extra pooled dollars are deemed within the district</a:t>
            </a:r>
          </a:p>
        </p:txBody>
      </p:sp>
      <p:sp>
        <p:nvSpPr>
          <p:cNvPr id="17" name="Text Placeholder 16">
            <a:extLst>
              <a:ext uri="{FF2B5EF4-FFF2-40B4-BE49-F238E27FC236}">
                <a16:creationId xmlns:a16="http://schemas.microsoft.com/office/drawing/2014/main" id="{B8834DC5-A49E-C002-0CF2-9434661F0DFB}"/>
              </a:ext>
            </a:extLst>
          </p:cNvPr>
          <p:cNvSpPr>
            <a:spLocks noGrp="1"/>
          </p:cNvSpPr>
          <p:nvPr>
            <p:ph type="body" sz="quarter" idx="14"/>
          </p:nvPr>
        </p:nvSpPr>
        <p:spPr/>
        <p:txBody>
          <a:bodyPr/>
          <a:lstStyle/>
          <a:p>
            <a:r>
              <a:rPr lang="en-US" dirty="0"/>
              <a:t>Increment derived from other sources are not so limited</a:t>
            </a:r>
          </a:p>
          <a:p>
            <a:pPr lvl="1"/>
            <a:r>
              <a:rPr lang="en-US" dirty="0"/>
              <a:t>Interest </a:t>
            </a:r>
          </a:p>
          <a:p>
            <a:pPr lvl="1"/>
            <a:r>
              <a:rPr lang="en-US" dirty="0"/>
              <a:t>Property sale proceeds </a:t>
            </a:r>
          </a:p>
          <a:p>
            <a:pPr lvl="1"/>
            <a:r>
              <a:rPr lang="en-US" dirty="0"/>
              <a:t>Repayments of loans</a:t>
            </a:r>
          </a:p>
        </p:txBody>
      </p:sp>
      <p:sp>
        <p:nvSpPr>
          <p:cNvPr id="18" name="Text Placeholder 17">
            <a:extLst>
              <a:ext uri="{FF2B5EF4-FFF2-40B4-BE49-F238E27FC236}">
                <a16:creationId xmlns:a16="http://schemas.microsoft.com/office/drawing/2014/main" id="{5AB13ECB-5936-AED3-890F-021AC6420AD1}"/>
              </a:ext>
            </a:extLst>
          </p:cNvPr>
          <p:cNvSpPr>
            <a:spLocks noGrp="1"/>
          </p:cNvSpPr>
          <p:nvPr>
            <p:ph type="body" sz="quarter" idx="15"/>
          </p:nvPr>
        </p:nvSpPr>
        <p:spPr/>
        <p:txBody>
          <a:bodyPr/>
          <a:lstStyle/>
          <a:p>
            <a:r>
              <a:rPr lang="en-US" dirty="0"/>
              <a:t>Housing district</a:t>
            </a:r>
          </a:p>
        </p:txBody>
      </p:sp>
      <p:sp>
        <p:nvSpPr>
          <p:cNvPr id="19" name="Text Placeholder 18">
            <a:extLst>
              <a:ext uri="{FF2B5EF4-FFF2-40B4-BE49-F238E27FC236}">
                <a16:creationId xmlns:a16="http://schemas.microsoft.com/office/drawing/2014/main" id="{BEB1FC09-DC62-26B1-7AD4-5BEA641A5C5D}"/>
              </a:ext>
            </a:extLst>
          </p:cNvPr>
          <p:cNvSpPr>
            <a:spLocks noGrp="1"/>
          </p:cNvSpPr>
          <p:nvPr>
            <p:ph type="body" sz="quarter" idx="16"/>
          </p:nvPr>
        </p:nvSpPr>
        <p:spPr/>
        <p:txBody>
          <a:bodyPr/>
          <a:lstStyle/>
          <a:p>
            <a:r>
              <a:rPr lang="en-US" dirty="0"/>
              <a:t>Extra 10% pooling election</a:t>
            </a:r>
          </a:p>
        </p:txBody>
      </p:sp>
      <p:sp>
        <p:nvSpPr>
          <p:cNvPr id="20" name="Text Placeholder 19">
            <a:extLst>
              <a:ext uri="{FF2B5EF4-FFF2-40B4-BE49-F238E27FC236}">
                <a16:creationId xmlns:a16="http://schemas.microsoft.com/office/drawing/2014/main" id="{007558B1-7985-0183-0761-651BD5904E94}"/>
              </a:ext>
            </a:extLst>
          </p:cNvPr>
          <p:cNvSpPr>
            <a:spLocks noGrp="1"/>
          </p:cNvSpPr>
          <p:nvPr>
            <p:ph type="body" sz="quarter" idx="17"/>
          </p:nvPr>
        </p:nvSpPr>
        <p:spPr/>
        <p:txBody>
          <a:bodyPr/>
          <a:lstStyle/>
          <a:p>
            <a:r>
              <a:rPr lang="en-US" dirty="0"/>
              <a:t>Other increment sources</a:t>
            </a:r>
          </a:p>
        </p:txBody>
      </p:sp>
    </p:spTree>
    <p:extLst>
      <p:ext uri="{BB962C8B-B14F-4D97-AF65-F5344CB8AC3E}">
        <p14:creationId xmlns:p14="http://schemas.microsoft.com/office/powerpoint/2010/main" val="36589023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49AF6-F738-A543-37BA-CE864FF4CB7E}"/>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23B7010-2330-79FD-5A69-AD21195A13C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D23B7010-2330-79FD-5A69-AD21195A13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811F2FF5-40EC-303A-ED14-207D4110239C}"/>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30</a:t>
            </a:fld>
            <a:endParaRPr lang="en-US" dirty="0"/>
          </a:p>
        </p:txBody>
      </p:sp>
      <p:sp>
        <p:nvSpPr>
          <p:cNvPr id="2" name="Text Placeholder 1">
            <a:extLst>
              <a:ext uri="{FF2B5EF4-FFF2-40B4-BE49-F238E27FC236}">
                <a16:creationId xmlns:a16="http://schemas.microsoft.com/office/drawing/2014/main" id="{6AD6BD32-DF49-66CC-E892-6B5B6BD6830A}"/>
              </a:ext>
            </a:extLst>
          </p:cNvPr>
          <p:cNvSpPr>
            <a:spLocks noGrp="1"/>
          </p:cNvSpPr>
          <p:nvPr>
            <p:ph sz="quarter" idx="16"/>
          </p:nvPr>
        </p:nvSpPr>
        <p:spPr>
          <a:xfrm>
            <a:off x="511538" y="2250414"/>
            <a:ext cx="586190" cy="586190"/>
          </a:xfrm>
        </p:spPr>
        <p:txBody>
          <a:bodyPr/>
          <a:lstStyle/>
          <a:p>
            <a:r>
              <a:rPr lang="en-US" dirty="0"/>
              <a:t>01.</a:t>
            </a:r>
          </a:p>
        </p:txBody>
      </p:sp>
      <p:sp>
        <p:nvSpPr>
          <p:cNvPr id="4" name="Title 3">
            <a:extLst>
              <a:ext uri="{FF2B5EF4-FFF2-40B4-BE49-F238E27FC236}">
                <a16:creationId xmlns:a16="http://schemas.microsoft.com/office/drawing/2014/main" id="{E3507E5B-772F-EE72-DD99-0A7F6EE9A9FE}"/>
              </a:ext>
            </a:extLst>
          </p:cNvPr>
          <p:cNvSpPr>
            <a:spLocks noGrp="1"/>
          </p:cNvSpPr>
          <p:nvPr>
            <p:ph type="title"/>
          </p:nvPr>
        </p:nvSpPr>
        <p:spPr>
          <a:xfrm>
            <a:off x="537373" y="381000"/>
            <a:ext cx="11074845" cy="460254"/>
          </a:xfrm>
        </p:spPr>
        <p:txBody>
          <a:bodyPr vert="horz" rIns="0">
            <a:spAutoFit/>
          </a:bodyPr>
          <a:lstStyle/>
          <a:p>
            <a:r>
              <a:rPr lang="en-US" dirty="0"/>
              <a:t>Six-Year Rule</a:t>
            </a:r>
          </a:p>
        </p:txBody>
      </p:sp>
      <p:sp>
        <p:nvSpPr>
          <p:cNvPr id="18" name="Content Placeholder 17">
            <a:extLst>
              <a:ext uri="{FF2B5EF4-FFF2-40B4-BE49-F238E27FC236}">
                <a16:creationId xmlns:a16="http://schemas.microsoft.com/office/drawing/2014/main" id="{F6E8EE94-3DE1-2888-2805-9A4FE84E409E}"/>
              </a:ext>
            </a:extLst>
          </p:cNvPr>
          <p:cNvSpPr>
            <a:spLocks noGrp="1"/>
          </p:cNvSpPr>
          <p:nvPr>
            <p:ph sz="quarter" idx="18"/>
          </p:nvPr>
        </p:nvSpPr>
        <p:spPr>
          <a:xfrm>
            <a:off x="6199956" y="2250414"/>
            <a:ext cx="586190" cy="586190"/>
          </a:xfrm>
        </p:spPr>
        <p:txBody>
          <a:bodyPr/>
          <a:lstStyle/>
          <a:p>
            <a:r>
              <a:rPr lang="en-US" dirty="0"/>
              <a:t>02.</a:t>
            </a:r>
          </a:p>
        </p:txBody>
      </p:sp>
      <p:sp>
        <p:nvSpPr>
          <p:cNvPr id="14" name="Content Placeholder 13">
            <a:extLst>
              <a:ext uri="{FF2B5EF4-FFF2-40B4-BE49-F238E27FC236}">
                <a16:creationId xmlns:a16="http://schemas.microsoft.com/office/drawing/2014/main" id="{4A43C4F8-0B4E-0467-BF80-555AF9173E39}"/>
              </a:ext>
            </a:extLst>
          </p:cNvPr>
          <p:cNvSpPr>
            <a:spLocks noGrp="1"/>
          </p:cNvSpPr>
          <p:nvPr>
            <p:ph sz="quarter" idx="13"/>
          </p:nvPr>
        </p:nvSpPr>
        <p:spPr>
          <a:xfrm>
            <a:off x="511538" y="3033748"/>
            <a:ext cx="5261722" cy="2050925"/>
          </a:xfrm>
        </p:spPr>
        <p:txBody>
          <a:bodyPr/>
          <a:lstStyle/>
          <a:p>
            <a:r>
              <a:rPr lang="en-US" dirty="0"/>
              <a:t>Pay Existing Obligations</a:t>
            </a:r>
          </a:p>
          <a:p>
            <a:pPr lvl="1"/>
            <a:r>
              <a:rPr lang="en-US" dirty="0"/>
              <a:t>Increment may only pay outstanding in-district obligations and pre-existing contracts, or be used as the pooling rules allow</a:t>
            </a:r>
          </a:p>
          <a:p>
            <a:pPr lvl="1"/>
            <a:endParaRPr lang="en-US" dirty="0"/>
          </a:p>
        </p:txBody>
      </p:sp>
      <p:sp>
        <p:nvSpPr>
          <p:cNvPr id="16" name="Content Placeholder 15">
            <a:extLst>
              <a:ext uri="{FF2B5EF4-FFF2-40B4-BE49-F238E27FC236}">
                <a16:creationId xmlns:a16="http://schemas.microsoft.com/office/drawing/2014/main" id="{839DBF43-BC5E-5AEA-62C3-CC94465AD50D}"/>
              </a:ext>
            </a:extLst>
          </p:cNvPr>
          <p:cNvSpPr>
            <a:spLocks noGrp="1"/>
          </p:cNvSpPr>
          <p:nvPr>
            <p:ph sz="quarter" idx="17"/>
          </p:nvPr>
        </p:nvSpPr>
        <p:spPr>
          <a:xfrm>
            <a:off x="6199956" y="3033748"/>
            <a:ext cx="5261722" cy="2050925"/>
          </a:xfrm>
        </p:spPr>
        <p:txBody>
          <a:bodyPr/>
          <a:lstStyle/>
          <a:p>
            <a:r>
              <a:rPr lang="en-US" dirty="0"/>
              <a:t>Retire or Return Tax Increment</a:t>
            </a:r>
          </a:p>
          <a:p>
            <a:pPr lvl="1"/>
            <a:r>
              <a:rPr lang="en-US" dirty="0"/>
              <a:t>Remaining increment must prepay or </a:t>
            </a:r>
            <a:r>
              <a:rPr lang="en-US" dirty="0" err="1"/>
              <a:t>defease</a:t>
            </a:r>
            <a:r>
              <a:rPr lang="en-US" dirty="0"/>
              <a:t> bonds, discharge the escrow, or be returned to the County</a:t>
            </a:r>
          </a:p>
        </p:txBody>
      </p:sp>
      <p:sp>
        <p:nvSpPr>
          <p:cNvPr id="13" name="Note">
            <a:extLst>
              <a:ext uri="{FF2B5EF4-FFF2-40B4-BE49-F238E27FC236}">
                <a16:creationId xmlns:a16="http://schemas.microsoft.com/office/drawing/2014/main" id="{D8AF3556-1AA6-7DB9-9BB2-C545D2509346}"/>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The District must be decertified once those obligations are paid or fully funded</a:t>
            </a:r>
          </a:p>
        </p:txBody>
      </p:sp>
      <p:sp>
        <p:nvSpPr>
          <p:cNvPr id="17" name="Accent 26">
            <a:extLst>
              <a:ext uri="{FF2B5EF4-FFF2-40B4-BE49-F238E27FC236}">
                <a16:creationId xmlns:a16="http://schemas.microsoft.com/office/drawing/2014/main" id="{FFE41A7A-2654-7493-A86F-471AEC742578}"/>
              </a:ext>
            </a:extLst>
          </p:cNvPr>
          <p:cNvSpPr/>
          <p:nvPr/>
        </p:nvSpPr>
        <p:spPr>
          <a:xfrm>
            <a:off x="502920" y="5406158"/>
            <a:ext cx="64000" cy="740000"/>
          </a:xfrm>
          <a:prstGeom prst="rect">
            <a:avLst/>
          </a:prstGeom>
          <a:solidFill>
            <a:schemeClr val="accent4"/>
          </a:solidFill>
          <a:ln>
            <a:noFill/>
          </a:ln>
        </p:spPr>
        <p:txBody>
          <a:bodyPr/>
          <a:lstStyle/>
          <a:p>
            <a:endParaRPr lang="en-US"/>
          </a:p>
        </p:txBody>
      </p:sp>
      <p:sp>
        <p:nvSpPr>
          <p:cNvPr id="5" name="Statement">
            <a:extLst>
              <a:ext uri="{FF2B5EF4-FFF2-40B4-BE49-F238E27FC236}">
                <a16:creationId xmlns:a16="http://schemas.microsoft.com/office/drawing/2014/main" id="{0C672379-2077-3061-497B-F9C60258904B}"/>
              </a:ext>
            </a:extLst>
          </p:cNvPr>
          <p:cNvSpPr/>
          <p:nvPr/>
        </p:nvSpPr>
        <p:spPr>
          <a:xfrm>
            <a:off x="502920" y="1451842"/>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dirty="0">
                <a:solidFill>
                  <a:schemeClr val="tx2"/>
                </a:solidFill>
                <a:latin typeface="+mj-lt"/>
              </a:rPr>
              <a:t>Increment may be applied in only two ways</a:t>
            </a:r>
          </a:p>
        </p:txBody>
      </p:sp>
      <p:sp>
        <p:nvSpPr>
          <p:cNvPr id="8" name="Accent 21">
            <a:extLst>
              <a:ext uri="{FF2B5EF4-FFF2-40B4-BE49-F238E27FC236}">
                <a16:creationId xmlns:a16="http://schemas.microsoft.com/office/drawing/2014/main" id="{3EA758CC-5B94-0A7B-9AB5-8B9AAD30E32A}"/>
              </a:ext>
            </a:extLst>
          </p:cNvPr>
          <p:cNvSpPr/>
          <p:nvPr/>
        </p:nvSpPr>
        <p:spPr>
          <a:xfrm>
            <a:off x="502920" y="1451842"/>
            <a:ext cx="64000" cy="700000"/>
          </a:xfrm>
          <a:prstGeom prst="rect">
            <a:avLst/>
          </a:prstGeom>
          <a:solidFill>
            <a:schemeClr val="accent1"/>
          </a:solidFill>
          <a:ln>
            <a:solidFill>
              <a:schemeClr val="accent1"/>
            </a:solidFill>
          </a:ln>
        </p:spPr>
        <p:txBody>
          <a:bodyPr/>
          <a:lstStyle/>
          <a:p>
            <a:endParaRPr lang="en-US"/>
          </a:p>
        </p:txBody>
      </p:sp>
      <p:sp>
        <p:nvSpPr>
          <p:cNvPr id="3" name="Text Placeholder 16">
            <a:extLst>
              <a:ext uri="{FF2B5EF4-FFF2-40B4-BE49-F238E27FC236}">
                <a16:creationId xmlns:a16="http://schemas.microsoft.com/office/drawing/2014/main" id="{96A8AAAE-12BE-65D3-EB2D-059921173474}"/>
              </a:ext>
            </a:extLst>
          </p:cNvPr>
          <p:cNvSpPr>
            <a:spLocks noGrp="1"/>
          </p:cNvSpPr>
          <p:nvPr>
            <p:ph type="body" sz="quarter" idx="14"/>
          </p:nvPr>
        </p:nvSpPr>
        <p:spPr>
          <a:xfrm>
            <a:off x="539751" y="841248"/>
            <a:ext cx="11072468" cy="270827"/>
          </a:xfrm>
        </p:spPr>
        <p:txBody>
          <a:bodyPr/>
          <a:lstStyle/>
          <a:p>
            <a:r>
              <a:rPr lang="en-US" dirty="0"/>
              <a:t>Governs increment use after the five-year period ends</a:t>
            </a:r>
          </a:p>
        </p:txBody>
      </p:sp>
    </p:spTree>
    <p:extLst>
      <p:ext uri="{BB962C8B-B14F-4D97-AF65-F5344CB8AC3E}">
        <p14:creationId xmlns:p14="http://schemas.microsoft.com/office/powerpoint/2010/main" val="7598487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A3437-03A3-70F4-6DB3-F94F8CBD603A}"/>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9BABF05D-2970-79CF-B44C-E5596BAE55C8}"/>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9BABF05D-2970-79CF-B44C-E5596BAE55C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DC731E4D-3A6C-DC65-3749-F11B355B9FDC}"/>
              </a:ext>
            </a:extLst>
          </p:cNvPr>
          <p:cNvSpPr>
            <a:spLocks noGrp="1"/>
          </p:cNvSpPr>
          <p:nvPr>
            <p:ph type="title"/>
          </p:nvPr>
        </p:nvSpPr>
        <p:spPr/>
        <p:txBody>
          <a:bodyPr vert="horz" rIns="0">
            <a:spAutoFit/>
          </a:bodyPr>
          <a:lstStyle/>
          <a:p>
            <a:r>
              <a:rPr lang="en-US" dirty="0"/>
              <a:t>Out-District Expenditures “Pooling”</a:t>
            </a:r>
          </a:p>
        </p:txBody>
      </p:sp>
      <p:sp>
        <p:nvSpPr>
          <p:cNvPr id="4" name="Slide Number Placeholder 3">
            <a:extLst>
              <a:ext uri="{FF2B5EF4-FFF2-40B4-BE49-F238E27FC236}">
                <a16:creationId xmlns:a16="http://schemas.microsoft.com/office/drawing/2014/main" id="{09D869DF-5A33-4153-6882-6BC6CA417256}"/>
              </a:ext>
            </a:extLst>
          </p:cNvPr>
          <p:cNvSpPr>
            <a:spLocks noGrp="1"/>
          </p:cNvSpPr>
          <p:nvPr>
            <p:ph type="sldNum" sz="quarter" idx="11"/>
          </p:nvPr>
        </p:nvSpPr>
        <p:spPr/>
        <p:txBody>
          <a:bodyPr/>
          <a:lstStyle/>
          <a:p>
            <a:fld id="{2852A5B2-CEFF-43D7-A0B5-811862DADE0C}" type="slidenum">
              <a:rPr lang="en-US" smtClean="0"/>
              <a:t>31</a:t>
            </a:fld>
            <a:endParaRPr lang="en-US"/>
          </a:p>
        </p:txBody>
      </p:sp>
      <p:sp>
        <p:nvSpPr>
          <p:cNvPr id="17" name="Text Placeholder 16">
            <a:extLst>
              <a:ext uri="{FF2B5EF4-FFF2-40B4-BE49-F238E27FC236}">
                <a16:creationId xmlns:a16="http://schemas.microsoft.com/office/drawing/2014/main" id="{336F4A83-5243-B3C8-5E4A-F779A752CC7B}"/>
              </a:ext>
            </a:extLst>
          </p:cNvPr>
          <p:cNvSpPr>
            <a:spLocks noGrp="1"/>
          </p:cNvSpPr>
          <p:nvPr>
            <p:ph type="body" sz="quarter" idx="14"/>
          </p:nvPr>
        </p:nvSpPr>
        <p:spPr/>
        <p:txBody>
          <a:bodyPr/>
          <a:lstStyle/>
          <a:p>
            <a:r>
              <a:rPr lang="en-US" dirty="0"/>
              <a:t>May pool outside the District , up to:</a:t>
            </a:r>
          </a:p>
        </p:txBody>
      </p:sp>
      <p:sp>
        <p:nvSpPr>
          <p:cNvPr id="26" name="Qualifies">
            <a:extLst>
              <a:ext uri="{FF2B5EF4-FFF2-40B4-BE49-F238E27FC236}">
                <a16:creationId xmlns:a16="http://schemas.microsoft.com/office/drawing/2014/main" id="{1A8D5694-037B-193F-FC50-92255FD12464}"/>
              </a:ext>
            </a:extLst>
          </p:cNvPr>
          <p:cNvSpPr/>
          <p:nvPr/>
        </p:nvSpPr>
        <p:spPr>
          <a:xfrm>
            <a:off x="447673" y="1434146"/>
            <a:ext cx="5368322" cy="1414543"/>
          </a:xfrm>
          <a:prstGeom prst="roundRect">
            <a:avLst>
              <a:gd name="adj" fmla="val 12000"/>
            </a:avLst>
          </a:prstGeom>
          <a:solidFill>
            <a:srgbClr val="FFFFFF"/>
          </a:solidFill>
          <a:ln w="9525">
            <a:solidFill>
              <a:schemeClr val="accent1"/>
            </a:solidFill>
          </a:ln>
        </p:spPr>
        <p:txBody>
          <a:bodyPr wrap="square" lIns="137160" tIns="91440" rIns="137160" bIns="91440" anchor="t">
            <a:noAutofit/>
          </a:bodyPr>
          <a:lstStyle/>
          <a:p>
            <a:pPr algn="l">
              <a:lnSpc>
                <a:spcPct val="95000"/>
              </a:lnSpc>
              <a:spcBef>
                <a:spcPts val="600"/>
              </a:spcBef>
            </a:pPr>
            <a:r>
              <a:rPr lang="en-US" sz="3200" b="1" i="0" dirty="0">
                <a:solidFill>
                  <a:schemeClr val="tx2"/>
                </a:solidFill>
                <a:latin typeface="+mj-lt"/>
              </a:rPr>
              <a:t>20% </a:t>
            </a:r>
            <a:r>
              <a:rPr lang="en-US" sz="2000" i="0" dirty="0">
                <a:solidFill>
                  <a:schemeClr val="tx2"/>
                </a:solidFill>
                <a:latin typeface="+mj-lt"/>
              </a:rPr>
              <a:t>maximum out-district spend</a:t>
            </a:r>
            <a:endParaRPr lang="en-US" sz="3200" i="0" dirty="0">
              <a:solidFill>
                <a:schemeClr val="tx2"/>
              </a:solidFill>
              <a:latin typeface="+mj-lt"/>
            </a:endParaRPr>
          </a:p>
          <a:p>
            <a:pPr algn="l">
              <a:lnSpc>
                <a:spcPct val="95000"/>
              </a:lnSpc>
              <a:spcBef>
                <a:spcPts val="800"/>
              </a:spcBef>
            </a:pPr>
            <a:r>
              <a:rPr lang="en-US" i="0" dirty="0"/>
              <a:t>Economic development, renewal &amp; renovation, soils districts</a:t>
            </a:r>
          </a:p>
        </p:txBody>
      </p:sp>
      <p:sp>
        <p:nvSpPr>
          <p:cNvPr id="28" name="Does Not Qualify">
            <a:extLst>
              <a:ext uri="{FF2B5EF4-FFF2-40B4-BE49-F238E27FC236}">
                <a16:creationId xmlns:a16="http://schemas.microsoft.com/office/drawing/2014/main" id="{4980BECE-5064-8F84-AA18-AE0C0BE9039B}"/>
              </a:ext>
            </a:extLst>
          </p:cNvPr>
          <p:cNvSpPr/>
          <p:nvPr/>
        </p:nvSpPr>
        <p:spPr>
          <a:xfrm>
            <a:off x="6151819" y="1434146"/>
            <a:ext cx="5368322" cy="1414543"/>
          </a:xfrm>
          <a:prstGeom prst="roundRect">
            <a:avLst>
              <a:gd name="adj" fmla="val 12000"/>
            </a:avLst>
          </a:prstGeom>
          <a:solidFill>
            <a:srgbClr val="FFFFFF"/>
          </a:solidFill>
          <a:ln w="9525">
            <a:solidFill>
              <a:schemeClr val="accent1"/>
            </a:solidFill>
          </a:ln>
        </p:spPr>
        <p:txBody>
          <a:bodyPr wrap="square" lIns="137160" tIns="91440" rIns="137160" bIns="91440" anchor="t">
            <a:noAutofit/>
          </a:bodyPr>
          <a:lstStyle/>
          <a:p>
            <a:pPr>
              <a:lnSpc>
                <a:spcPct val="95000"/>
              </a:lnSpc>
              <a:spcBef>
                <a:spcPts val="600"/>
              </a:spcBef>
            </a:pPr>
            <a:r>
              <a:rPr lang="en-US" sz="3200" b="1" dirty="0">
                <a:solidFill>
                  <a:schemeClr val="tx2"/>
                </a:solidFill>
                <a:latin typeface="+mj-lt"/>
              </a:rPr>
              <a:t>25% </a:t>
            </a:r>
            <a:r>
              <a:rPr lang="en-US" sz="2000" dirty="0">
                <a:solidFill>
                  <a:schemeClr val="tx2"/>
                </a:solidFill>
                <a:latin typeface="+mj-lt"/>
              </a:rPr>
              <a:t>maximum out-district spend</a:t>
            </a:r>
          </a:p>
          <a:p>
            <a:pPr algn="l">
              <a:lnSpc>
                <a:spcPct val="95000"/>
              </a:lnSpc>
              <a:spcBef>
                <a:spcPts val="800"/>
              </a:spcBef>
            </a:pPr>
            <a:r>
              <a:rPr lang="en-US" i="0" dirty="0"/>
              <a:t>Redevelopment districts</a:t>
            </a:r>
            <a:endParaRPr lang="en-US" dirty="0"/>
          </a:p>
        </p:txBody>
      </p:sp>
      <p:sp>
        <p:nvSpPr>
          <p:cNvPr id="11" name="Text Placeholder 1">
            <a:extLst>
              <a:ext uri="{FF2B5EF4-FFF2-40B4-BE49-F238E27FC236}">
                <a16:creationId xmlns:a16="http://schemas.microsoft.com/office/drawing/2014/main" id="{DD1F2F11-C9C3-871F-4F02-9CBD0B614E69}"/>
              </a:ext>
            </a:extLst>
          </p:cNvPr>
          <p:cNvSpPr txBox="1">
            <a:spLocks/>
          </p:cNvSpPr>
          <p:nvPr/>
        </p:nvSpPr>
        <p:spPr>
          <a:xfrm>
            <a:off x="533783"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01.</a:t>
            </a:r>
          </a:p>
        </p:txBody>
      </p:sp>
      <p:sp>
        <p:nvSpPr>
          <p:cNvPr id="12" name="Text Placeholder 1">
            <a:extLst>
              <a:ext uri="{FF2B5EF4-FFF2-40B4-BE49-F238E27FC236}">
                <a16:creationId xmlns:a16="http://schemas.microsoft.com/office/drawing/2014/main" id="{EF6B3A06-6A9E-400D-50DD-322110582C32}"/>
              </a:ext>
            </a:extLst>
          </p:cNvPr>
          <p:cNvSpPr txBox="1">
            <a:spLocks/>
          </p:cNvSpPr>
          <p:nvPr/>
        </p:nvSpPr>
        <p:spPr>
          <a:xfrm>
            <a:off x="4325288"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02</a:t>
            </a:r>
            <a:r>
              <a:rPr lang="en-US" dirty="0"/>
              <a:t>.</a:t>
            </a:r>
          </a:p>
        </p:txBody>
      </p:sp>
      <p:sp>
        <p:nvSpPr>
          <p:cNvPr id="13" name="Text Placeholder 1">
            <a:extLst>
              <a:ext uri="{FF2B5EF4-FFF2-40B4-BE49-F238E27FC236}">
                <a16:creationId xmlns:a16="http://schemas.microsoft.com/office/drawing/2014/main" id="{B8C40F06-5FAA-A2E7-D373-B0D5A2658431}"/>
              </a:ext>
            </a:extLst>
          </p:cNvPr>
          <p:cNvSpPr txBox="1">
            <a:spLocks/>
          </p:cNvSpPr>
          <p:nvPr/>
        </p:nvSpPr>
        <p:spPr>
          <a:xfrm>
            <a:off x="8123375" y="3156497"/>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03.</a:t>
            </a:r>
          </a:p>
        </p:txBody>
      </p:sp>
      <p:sp>
        <p:nvSpPr>
          <p:cNvPr id="22" name="Text Placeholder 16">
            <a:extLst>
              <a:ext uri="{FF2B5EF4-FFF2-40B4-BE49-F238E27FC236}">
                <a16:creationId xmlns:a16="http://schemas.microsoft.com/office/drawing/2014/main" id="{89864E3E-0569-2E35-9E8E-71DFC40171A7}"/>
              </a:ext>
            </a:extLst>
          </p:cNvPr>
          <p:cNvSpPr txBox="1">
            <a:spLocks/>
          </p:cNvSpPr>
          <p:nvPr/>
        </p:nvSpPr>
        <p:spPr>
          <a:xfrm>
            <a:off x="539751" y="3017736"/>
            <a:ext cx="11072468" cy="270827"/>
          </a:xfrm>
          <a:prstGeom prst="rect">
            <a:avLst/>
          </a:prstGeom>
        </p:spPr>
        <p:txBody>
          <a:bodyPr vert="horz" lIns="0" tIns="0" rIns="0" bIns="0" rtlCol="0">
            <a:noAutofit/>
          </a:bodyPr>
          <a:lstStyle>
            <a:lvl1pPr marL="0" indent="0" algn="l" defTabSz="914400" rtl="0" eaLnBrk="1" latinLnBrk="0" hangingPunct="1">
              <a:lnSpc>
                <a:spcPct val="80000"/>
              </a:lnSpc>
              <a:spcBef>
                <a:spcPts val="500"/>
              </a:spcBef>
              <a:spcAft>
                <a:spcPts val="0"/>
              </a:spcAft>
              <a:buClr>
                <a:schemeClr val="accent4"/>
              </a:buClr>
              <a:buFont typeface="Wingdings" panose="05000000000000000000" pitchFamily="2" charset="2"/>
              <a:buNone/>
              <a:defRPr sz="2400" kern="1200">
                <a:solidFill>
                  <a:schemeClr val="tx2"/>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Where and how pooled dollars can be spent?</a:t>
            </a:r>
          </a:p>
        </p:txBody>
      </p:sp>
      <p:sp>
        <p:nvSpPr>
          <p:cNvPr id="23" name="Text Placeholder 14">
            <a:extLst>
              <a:ext uri="{FF2B5EF4-FFF2-40B4-BE49-F238E27FC236}">
                <a16:creationId xmlns:a16="http://schemas.microsoft.com/office/drawing/2014/main" id="{DBCFD546-A34E-F95A-C352-129B109B6A47}"/>
              </a:ext>
            </a:extLst>
          </p:cNvPr>
          <p:cNvSpPr txBox="1">
            <a:spLocks/>
          </p:cNvSpPr>
          <p:nvPr/>
        </p:nvSpPr>
        <p:spPr>
          <a:xfrm>
            <a:off x="537061" y="4631256"/>
            <a:ext cx="3402782" cy="1385497"/>
          </a:xfrm>
          <a:prstGeom prst="rect">
            <a:avLst/>
          </a:prstGeom>
          <a:solidFill>
            <a:schemeClr val="accent3">
              <a:alpha val="38000"/>
            </a:schemeClr>
          </a:solidFill>
        </p:spPr>
        <p:txBody>
          <a:bodyPr vert="horz" lIns="182880" tIns="182880" rIns="182880" bIns="182880" rtlCol="0">
            <a:noAutofit/>
          </a:bodyPr>
          <a:lstStyle>
            <a:defPPr>
              <a:defRPr lang="en-US"/>
            </a:defPPr>
            <a:lvl1pPr marL="284163" indent="-284163">
              <a:lnSpc>
                <a:spcPct val="100000"/>
              </a:lnSpc>
              <a:spcBef>
                <a:spcPts val="500"/>
              </a:spcBef>
              <a:spcAft>
                <a:spcPts val="500"/>
              </a:spcAft>
              <a:buClr>
                <a:schemeClr val="accent4"/>
              </a:buClr>
              <a:buFont typeface="Wingdings" panose="05000000000000000000" pitchFamily="2" charset="2"/>
              <a:buChar char="ä"/>
              <a:defRPr sz="2000"/>
            </a:lvl1pPr>
            <a:lvl2pPr marL="573088" indent="-228600">
              <a:lnSpc>
                <a:spcPct val="100000"/>
              </a:lnSpc>
              <a:spcBef>
                <a:spcPts val="500"/>
              </a:spcBef>
              <a:spcAft>
                <a:spcPts val="500"/>
              </a:spcAft>
              <a:buFont typeface="Aptos Display" panose="020B0004020202020204" pitchFamily="34" charset="0"/>
              <a:buChar char="−"/>
            </a:lvl2pPr>
            <a:lvl3pPr marL="801688" marR="0" indent="-171450" fontAlgn="auto">
              <a:lnSpc>
                <a:spcPct val="100000"/>
              </a:lnSpc>
              <a:spcBef>
                <a:spcPts val="500"/>
              </a:spcBef>
              <a:spcAft>
                <a:spcPts val="500"/>
              </a:spcAft>
              <a:buClrTx/>
              <a:buSzTx/>
              <a:buFont typeface="Arial" panose="020B0604020202020204" pitchFamily="34" charset="0"/>
              <a:buChar char="•"/>
              <a:tabLst/>
              <a:defRPr sz="1600"/>
            </a:lvl3pPr>
            <a:lvl4pPr marL="0" indent="0">
              <a:lnSpc>
                <a:spcPct val="90000"/>
              </a:lnSpc>
              <a:spcBef>
                <a:spcPts val="1800"/>
              </a:spcBef>
              <a:buSzPct val="100000"/>
              <a:buFont typeface="Arial" panose="020B0604020202020204" pitchFamily="34" charset="0"/>
              <a:buChar char="​"/>
              <a:defRPr sz="2400" b="1">
                <a:solidFill>
                  <a:srgbClr val="003A70"/>
                </a:solidFill>
              </a:defRPr>
            </a:lvl4pPr>
            <a:lvl5pPr marL="0" indent="0">
              <a:lnSpc>
                <a:spcPct val="90000"/>
              </a:lnSpc>
              <a:spcBef>
                <a:spcPts val="1800"/>
              </a:spcBef>
              <a:buFont typeface="Arial" panose="020B0604020202020204" pitchFamily="34" charset="0"/>
              <a:buChar char="​"/>
              <a:defRPr sz="1400" b="0" cap="all" baseline="0">
                <a:solidFill>
                  <a:schemeClr val="tx2"/>
                </a:solidFill>
              </a:defRPr>
            </a:lvl5pPr>
            <a:lvl6pPr marL="0" indent="0">
              <a:lnSpc>
                <a:spcPct val="90000"/>
              </a:lnSpc>
              <a:spcBef>
                <a:spcPts val="1800"/>
              </a:spcBef>
              <a:buFont typeface="Arial" panose="020B0604020202020204" pitchFamily="34" charset="0"/>
              <a:buChar char="​"/>
              <a:defRPr sz="1100" cap="all" baseline="0">
                <a:solidFill>
                  <a:schemeClr val="tx2"/>
                </a:solidFill>
              </a:defRP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Has to be spent within the Project Area</a:t>
            </a:r>
          </a:p>
        </p:txBody>
      </p:sp>
      <p:sp>
        <p:nvSpPr>
          <p:cNvPr id="24" name="Text Placeholder 15">
            <a:extLst>
              <a:ext uri="{FF2B5EF4-FFF2-40B4-BE49-F238E27FC236}">
                <a16:creationId xmlns:a16="http://schemas.microsoft.com/office/drawing/2014/main" id="{15BB8331-A39A-A66C-6300-52A4DB93CAB7}"/>
              </a:ext>
            </a:extLst>
          </p:cNvPr>
          <p:cNvSpPr txBox="1">
            <a:spLocks/>
          </p:cNvSpPr>
          <p:nvPr/>
        </p:nvSpPr>
        <p:spPr>
          <a:xfrm>
            <a:off x="4325288" y="4624399"/>
            <a:ext cx="3412641" cy="1392353"/>
          </a:xfrm>
          <a:prstGeom prst="rect">
            <a:avLst/>
          </a:prstGeom>
          <a:solidFill>
            <a:schemeClr val="accent3">
              <a:alpha val="38000"/>
            </a:schemeClr>
          </a:solidFill>
        </p:spPr>
        <p:txBody>
          <a:bodyPr vert="horz" lIns="182880" tIns="182880" rIns="182880" bIns="182880" rtlCol="0">
            <a:noAutofit/>
          </a:bodyPr>
          <a:lstStyle>
            <a:lvl1pPr marL="284163" indent="-284163">
              <a:lnSpc>
                <a:spcPct val="100000"/>
              </a:lnSpc>
              <a:spcBef>
                <a:spcPts val="500"/>
              </a:spcBef>
              <a:spcAft>
                <a:spcPts val="500"/>
              </a:spcAft>
              <a:buClr>
                <a:schemeClr val="accent4"/>
              </a:buClr>
              <a:buFont typeface="Wingdings" panose="05000000000000000000" pitchFamily="2" charset="2"/>
              <a:buChar char="ä"/>
              <a:defRPr sz="2000"/>
            </a:lvl1pPr>
            <a:lvl2pPr marL="573088" indent="-228600">
              <a:lnSpc>
                <a:spcPct val="100000"/>
              </a:lnSpc>
              <a:spcBef>
                <a:spcPts val="500"/>
              </a:spcBef>
              <a:spcAft>
                <a:spcPts val="500"/>
              </a:spcAft>
              <a:buFont typeface="Aptos Display" panose="020B0004020202020204" pitchFamily="34" charset="0"/>
              <a:buChar char="−"/>
            </a:lvl2pPr>
            <a:lvl3pPr marL="801688" marR="0" indent="-171450" fontAlgn="auto">
              <a:lnSpc>
                <a:spcPct val="100000"/>
              </a:lnSpc>
              <a:spcBef>
                <a:spcPts val="500"/>
              </a:spcBef>
              <a:spcAft>
                <a:spcPts val="500"/>
              </a:spcAft>
              <a:buClrTx/>
              <a:buSzTx/>
              <a:buFont typeface="Arial" panose="020B0604020202020204" pitchFamily="34" charset="0"/>
              <a:buChar char="•"/>
              <a:tabLst/>
              <a:defRPr sz="1600"/>
            </a:lvl3pPr>
            <a:lvl4pPr marL="0" indent="0">
              <a:lnSpc>
                <a:spcPct val="90000"/>
              </a:lnSpc>
              <a:spcBef>
                <a:spcPts val="1800"/>
              </a:spcBef>
              <a:buSzPct val="100000"/>
              <a:buFont typeface="Arial" panose="020B0604020202020204" pitchFamily="34" charset="0"/>
              <a:buChar char="​"/>
              <a:defRPr sz="2400" b="1">
                <a:solidFill>
                  <a:srgbClr val="003A70"/>
                </a:solidFill>
              </a:defRPr>
            </a:lvl4pPr>
            <a:lvl5pPr marL="0" indent="0">
              <a:lnSpc>
                <a:spcPct val="90000"/>
              </a:lnSpc>
              <a:spcBef>
                <a:spcPts val="1800"/>
              </a:spcBef>
              <a:buFont typeface="Arial" panose="020B0604020202020204" pitchFamily="34" charset="0"/>
              <a:buChar char="​"/>
              <a:defRPr sz="1400" b="0" cap="all" baseline="0">
                <a:solidFill>
                  <a:schemeClr val="tx2"/>
                </a:solidFill>
              </a:defRPr>
            </a:lvl5pPr>
            <a:lvl6pPr marL="0" indent="0">
              <a:lnSpc>
                <a:spcPct val="90000"/>
              </a:lnSpc>
              <a:spcBef>
                <a:spcPts val="1800"/>
              </a:spcBef>
              <a:buFont typeface="Arial" panose="020B0604020202020204" pitchFamily="34" charset="0"/>
              <a:buChar char="​"/>
              <a:defRPr sz="1100" cap="all" baseline="0">
                <a:solidFill>
                  <a:schemeClr val="tx2"/>
                </a:solidFill>
              </a:defRP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Can be spent in another TIF district of any kind, or in no TIF district</a:t>
            </a:r>
          </a:p>
        </p:txBody>
      </p:sp>
      <p:sp>
        <p:nvSpPr>
          <p:cNvPr id="25" name="Text Placeholder 16">
            <a:extLst>
              <a:ext uri="{FF2B5EF4-FFF2-40B4-BE49-F238E27FC236}">
                <a16:creationId xmlns:a16="http://schemas.microsoft.com/office/drawing/2014/main" id="{841EF3D2-4141-6B66-CFB3-2F79A4990D5D}"/>
              </a:ext>
            </a:extLst>
          </p:cNvPr>
          <p:cNvSpPr txBox="1">
            <a:spLocks/>
          </p:cNvSpPr>
          <p:nvPr/>
        </p:nvSpPr>
        <p:spPr>
          <a:xfrm>
            <a:off x="8123375" y="4631257"/>
            <a:ext cx="3412641" cy="1385496"/>
          </a:xfrm>
          <a:prstGeom prst="rect">
            <a:avLst/>
          </a:prstGeom>
          <a:solidFill>
            <a:schemeClr val="accent3">
              <a:alpha val="38000"/>
            </a:schemeClr>
          </a:solidFill>
        </p:spPr>
        <p:txBody>
          <a:bodyPr vert="horz" lIns="182880" tIns="182880" rIns="182880" bIns="182880" rtlCol="0">
            <a:noAutofit/>
          </a:bodyPr>
          <a:lstStyle>
            <a:defPPr>
              <a:defRPr lang="en-US"/>
            </a:defPPr>
            <a:lvl1pPr marL="284163" indent="-284163">
              <a:lnSpc>
                <a:spcPct val="100000"/>
              </a:lnSpc>
              <a:spcBef>
                <a:spcPts val="500"/>
              </a:spcBef>
              <a:spcAft>
                <a:spcPts val="500"/>
              </a:spcAft>
              <a:buClr>
                <a:schemeClr val="accent4"/>
              </a:buClr>
              <a:buFont typeface="Wingdings" panose="05000000000000000000" pitchFamily="2" charset="2"/>
              <a:buChar char="ä"/>
              <a:defRPr sz="2000"/>
            </a:lvl1pPr>
            <a:lvl2pPr marL="573088" lvl="1" indent="-228600">
              <a:lnSpc>
                <a:spcPct val="100000"/>
              </a:lnSpc>
              <a:spcBef>
                <a:spcPts val="500"/>
              </a:spcBef>
              <a:spcAft>
                <a:spcPts val="500"/>
              </a:spcAft>
              <a:buFont typeface="Aptos Display" panose="020B0004020202020204" pitchFamily="34" charset="0"/>
              <a:buChar char="−"/>
              <a:defRPr/>
            </a:lvl2pPr>
            <a:lvl3pPr marL="801688" marR="0" indent="-171450" fontAlgn="auto">
              <a:lnSpc>
                <a:spcPct val="100000"/>
              </a:lnSpc>
              <a:spcBef>
                <a:spcPts val="500"/>
              </a:spcBef>
              <a:spcAft>
                <a:spcPts val="500"/>
              </a:spcAft>
              <a:buClrTx/>
              <a:buSzTx/>
              <a:buFont typeface="Arial" panose="020B0604020202020204" pitchFamily="34" charset="0"/>
              <a:buChar char="•"/>
              <a:tabLst/>
              <a:defRPr sz="1600"/>
            </a:lvl3pPr>
            <a:lvl4pPr marL="0" indent="0">
              <a:lnSpc>
                <a:spcPct val="90000"/>
              </a:lnSpc>
              <a:spcBef>
                <a:spcPts val="1800"/>
              </a:spcBef>
              <a:buSzPct val="100000"/>
              <a:buFont typeface="Arial" panose="020B0604020202020204" pitchFamily="34" charset="0"/>
              <a:buChar char="​"/>
              <a:defRPr sz="2400" b="1">
                <a:solidFill>
                  <a:srgbClr val="003A70"/>
                </a:solidFill>
              </a:defRPr>
            </a:lvl4pPr>
            <a:lvl5pPr marL="0" indent="0">
              <a:lnSpc>
                <a:spcPct val="90000"/>
              </a:lnSpc>
              <a:spcBef>
                <a:spcPts val="1800"/>
              </a:spcBef>
              <a:buFont typeface="Arial" panose="020B0604020202020204" pitchFamily="34" charset="0"/>
              <a:buChar char="​"/>
              <a:defRPr sz="1400" b="0" cap="all" baseline="0">
                <a:solidFill>
                  <a:schemeClr val="tx2"/>
                </a:solidFill>
              </a:defRPr>
            </a:lvl5pPr>
            <a:lvl6pPr marL="0" indent="0">
              <a:lnSpc>
                <a:spcPct val="90000"/>
              </a:lnSpc>
              <a:spcBef>
                <a:spcPts val="1800"/>
              </a:spcBef>
              <a:buFont typeface="Arial" panose="020B0604020202020204" pitchFamily="34" charset="0"/>
              <a:buChar char="​"/>
              <a:defRPr sz="1100" cap="all" baseline="0">
                <a:solidFill>
                  <a:schemeClr val="tx2"/>
                </a:solidFill>
              </a:defRP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en-US" dirty="0"/>
              <a:t>Spending must comply with all the rules that apply to the source TIF district</a:t>
            </a:r>
          </a:p>
        </p:txBody>
      </p:sp>
      <p:sp>
        <p:nvSpPr>
          <p:cNvPr id="27" name="Text Placeholder 17">
            <a:extLst>
              <a:ext uri="{FF2B5EF4-FFF2-40B4-BE49-F238E27FC236}">
                <a16:creationId xmlns:a16="http://schemas.microsoft.com/office/drawing/2014/main" id="{80DED8E3-8627-6BDD-934B-EE65C1B79B54}"/>
              </a:ext>
            </a:extLst>
          </p:cNvPr>
          <p:cNvSpPr txBox="1">
            <a:spLocks/>
          </p:cNvSpPr>
          <p:nvPr/>
        </p:nvSpPr>
        <p:spPr>
          <a:xfrm>
            <a:off x="537060" y="3881448"/>
            <a:ext cx="3408264" cy="749808"/>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Project area</a:t>
            </a:r>
          </a:p>
        </p:txBody>
      </p:sp>
      <p:sp>
        <p:nvSpPr>
          <p:cNvPr id="29" name="Text Placeholder 18">
            <a:extLst>
              <a:ext uri="{FF2B5EF4-FFF2-40B4-BE49-F238E27FC236}">
                <a16:creationId xmlns:a16="http://schemas.microsoft.com/office/drawing/2014/main" id="{114BE54B-5B5A-076D-06EA-CBE04A98EB31}"/>
              </a:ext>
            </a:extLst>
          </p:cNvPr>
          <p:cNvSpPr txBox="1">
            <a:spLocks/>
          </p:cNvSpPr>
          <p:nvPr/>
        </p:nvSpPr>
        <p:spPr>
          <a:xfrm>
            <a:off x="4325288" y="3881448"/>
            <a:ext cx="3412641" cy="749808"/>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Any district, or none</a:t>
            </a:r>
          </a:p>
        </p:txBody>
      </p:sp>
      <p:sp>
        <p:nvSpPr>
          <p:cNvPr id="31" name="Text Placeholder 19">
            <a:extLst>
              <a:ext uri="{FF2B5EF4-FFF2-40B4-BE49-F238E27FC236}">
                <a16:creationId xmlns:a16="http://schemas.microsoft.com/office/drawing/2014/main" id="{C657C481-0B32-F9E6-F6A6-564F27083A9A}"/>
              </a:ext>
            </a:extLst>
          </p:cNvPr>
          <p:cNvSpPr txBox="1">
            <a:spLocks/>
          </p:cNvSpPr>
          <p:nvPr/>
        </p:nvSpPr>
        <p:spPr>
          <a:xfrm>
            <a:off x="8123375" y="3881448"/>
            <a:ext cx="3412641" cy="749808"/>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Source district rules</a:t>
            </a:r>
          </a:p>
        </p:txBody>
      </p:sp>
    </p:spTree>
    <p:extLst>
      <p:ext uri="{BB962C8B-B14F-4D97-AF65-F5344CB8AC3E}">
        <p14:creationId xmlns:p14="http://schemas.microsoft.com/office/powerpoint/2010/main" val="23388495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C45A6-5A7D-152C-27E0-D5910EAA7016}"/>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AC52E86B-6587-1CB4-C105-13DEBA50768F}"/>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AC52E86B-6587-1CB4-C105-13DEBA50768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17C43EE5-035E-9D81-CBD9-EC17314A5316}"/>
              </a:ext>
            </a:extLst>
          </p:cNvPr>
          <p:cNvSpPr>
            <a:spLocks noGrp="1"/>
          </p:cNvSpPr>
          <p:nvPr>
            <p:ph type="title"/>
          </p:nvPr>
        </p:nvSpPr>
        <p:spPr/>
        <p:txBody>
          <a:bodyPr vert="horz" rIns="0">
            <a:spAutoFit/>
          </a:bodyPr>
          <a:lstStyle/>
          <a:p>
            <a:r>
              <a:rPr lang="en-US" dirty="0"/>
              <a:t>Administrative Expenditures</a:t>
            </a:r>
          </a:p>
        </p:txBody>
      </p:sp>
      <p:sp>
        <p:nvSpPr>
          <p:cNvPr id="4" name="Slide Number Placeholder 3">
            <a:extLst>
              <a:ext uri="{FF2B5EF4-FFF2-40B4-BE49-F238E27FC236}">
                <a16:creationId xmlns:a16="http://schemas.microsoft.com/office/drawing/2014/main" id="{F62E0F53-E8E2-107B-F830-F87EB6B9915E}"/>
              </a:ext>
            </a:extLst>
          </p:cNvPr>
          <p:cNvSpPr>
            <a:spLocks noGrp="1"/>
          </p:cNvSpPr>
          <p:nvPr>
            <p:ph type="sldNum" sz="quarter" idx="11"/>
          </p:nvPr>
        </p:nvSpPr>
        <p:spPr/>
        <p:txBody>
          <a:bodyPr/>
          <a:lstStyle/>
          <a:p>
            <a:fld id="{2852A5B2-CEFF-43D7-A0B5-811862DADE0C}" type="slidenum">
              <a:rPr lang="en-US" smtClean="0"/>
              <a:t>32</a:t>
            </a:fld>
            <a:endParaRPr lang="en-US"/>
          </a:p>
        </p:txBody>
      </p:sp>
      <p:sp>
        <p:nvSpPr>
          <p:cNvPr id="17" name="Text Placeholder 16">
            <a:extLst>
              <a:ext uri="{FF2B5EF4-FFF2-40B4-BE49-F238E27FC236}">
                <a16:creationId xmlns:a16="http://schemas.microsoft.com/office/drawing/2014/main" id="{8F73B1D7-8B38-446F-E31C-83429A648C1B}"/>
              </a:ext>
            </a:extLst>
          </p:cNvPr>
          <p:cNvSpPr>
            <a:spLocks noGrp="1"/>
          </p:cNvSpPr>
          <p:nvPr>
            <p:ph type="body" sz="quarter" idx="14"/>
          </p:nvPr>
        </p:nvSpPr>
        <p:spPr/>
        <p:txBody>
          <a:bodyPr/>
          <a:lstStyle/>
          <a:p>
            <a:r>
              <a:rPr lang="en-US" dirty="0"/>
              <a:t>What is considered administrative?!</a:t>
            </a:r>
          </a:p>
        </p:txBody>
      </p:sp>
      <p:sp>
        <p:nvSpPr>
          <p:cNvPr id="16" name="Content Placeholder 15">
            <a:extLst>
              <a:ext uri="{FF2B5EF4-FFF2-40B4-BE49-F238E27FC236}">
                <a16:creationId xmlns:a16="http://schemas.microsoft.com/office/drawing/2014/main" id="{29DA6DCA-D07A-C3B3-22FB-1CEECBA179B1}"/>
              </a:ext>
            </a:extLst>
          </p:cNvPr>
          <p:cNvSpPr>
            <a:spLocks noGrp="1"/>
          </p:cNvSpPr>
          <p:nvPr>
            <p:ph sz="quarter" idx="13"/>
          </p:nvPr>
        </p:nvSpPr>
        <p:spPr>
          <a:xfrm>
            <a:off x="537373" y="2454029"/>
            <a:ext cx="3566794" cy="1784596"/>
          </a:xfrm>
        </p:spPr>
        <p:txBody>
          <a:bodyPr/>
          <a:lstStyle/>
          <a:p>
            <a:r>
              <a:rPr lang="en-US" dirty="0"/>
              <a:t>1</a:t>
            </a:r>
          </a:p>
          <a:p>
            <a:pPr lvl="1"/>
            <a:r>
              <a:rPr lang="en-US" dirty="0"/>
              <a:t>Services by bond counsel, fiscal consultants &amp; economic development consultants</a:t>
            </a:r>
          </a:p>
        </p:txBody>
      </p:sp>
      <p:sp>
        <p:nvSpPr>
          <p:cNvPr id="18" name="Content Placeholder 17">
            <a:extLst>
              <a:ext uri="{FF2B5EF4-FFF2-40B4-BE49-F238E27FC236}">
                <a16:creationId xmlns:a16="http://schemas.microsoft.com/office/drawing/2014/main" id="{E3D52D15-2644-E4A5-F01C-FC0CC3231DD0}"/>
              </a:ext>
            </a:extLst>
          </p:cNvPr>
          <p:cNvSpPr>
            <a:spLocks noGrp="1"/>
          </p:cNvSpPr>
          <p:nvPr>
            <p:ph sz="quarter" idx="15"/>
          </p:nvPr>
        </p:nvSpPr>
        <p:spPr>
          <a:xfrm>
            <a:off x="4291398" y="2454029"/>
            <a:ext cx="3566794" cy="1784596"/>
          </a:xfrm>
        </p:spPr>
        <p:txBody>
          <a:bodyPr/>
          <a:lstStyle/>
          <a:p>
            <a:r>
              <a:rPr lang="en-US" dirty="0"/>
              <a:t>2</a:t>
            </a:r>
          </a:p>
          <a:p>
            <a:pPr lvl="1"/>
            <a:r>
              <a:rPr lang="en-US" dirty="0"/>
              <a:t>Staff time for negotiating, preparing, accounting, reporting, and monitoring TIF Plans &amp; Districts</a:t>
            </a:r>
          </a:p>
        </p:txBody>
      </p:sp>
      <p:sp>
        <p:nvSpPr>
          <p:cNvPr id="19" name="Content Placeholder 18">
            <a:extLst>
              <a:ext uri="{FF2B5EF4-FFF2-40B4-BE49-F238E27FC236}">
                <a16:creationId xmlns:a16="http://schemas.microsoft.com/office/drawing/2014/main" id="{6611FF25-22E7-4E9B-B35D-B3A12EB01A3A}"/>
              </a:ext>
            </a:extLst>
          </p:cNvPr>
          <p:cNvSpPr>
            <a:spLocks noGrp="1"/>
          </p:cNvSpPr>
          <p:nvPr>
            <p:ph sz="quarter" idx="16"/>
          </p:nvPr>
        </p:nvSpPr>
        <p:spPr>
          <a:xfrm>
            <a:off x="8045424" y="2454029"/>
            <a:ext cx="3566794" cy="1784596"/>
          </a:xfrm>
        </p:spPr>
        <p:txBody>
          <a:bodyPr/>
          <a:lstStyle/>
          <a:p>
            <a:r>
              <a:rPr lang="en-US" dirty="0"/>
              <a:t>3	</a:t>
            </a:r>
          </a:p>
          <a:p>
            <a:pPr lvl="1"/>
            <a:r>
              <a:rPr lang="en-US" dirty="0"/>
              <a:t>Publication of annual disclosures &amp; notices</a:t>
            </a:r>
          </a:p>
        </p:txBody>
      </p:sp>
      <p:sp>
        <p:nvSpPr>
          <p:cNvPr id="20" name="Content Placeholder 19">
            <a:extLst>
              <a:ext uri="{FF2B5EF4-FFF2-40B4-BE49-F238E27FC236}">
                <a16:creationId xmlns:a16="http://schemas.microsoft.com/office/drawing/2014/main" id="{B6D21981-00F9-DE46-711A-46249F4A2A44}"/>
              </a:ext>
            </a:extLst>
          </p:cNvPr>
          <p:cNvSpPr>
            <a:spLocks noGrp="1"/>
          </p:cNvSpPr>
          <p:nvPr>
            <p:ph sz="quarter" idx="17"/>
          </p:nvPr>
        </p:nvSpPr>
        <p:spPr>
          <a:xfrm>
            <a:off x="537373" y="4425314"/>
            <a:ext cx="3566794" cy="1784595"/>
          </a:xfrm>
        </p:spPr>
        <p:txBody>
          <a:bodyPr/>
          <a:lstStyle/>
          <a:p>
            <a:r>
              <a:rPr lang="en-US" dirty="0"/>
              <a:t>4</a:t>
            </a:r>
          </a:p>
          <a:p>
            <a:pPr lvl="1"/>
            <a:r>
              <a:rPr lang="en-US" dirty="0"/>
              <a:t>Preparation of a Response Action Plan (RAP)</a:t>
            </a:r>
          </a:p>
        </p:txBody>
      </p:sp>
      <p:sp>
        <p:nvSpPr>
          <p:cNvPr id="2" name="Content Placeholder 1">
            <a:extLst>
              <a:ext uri="{FF2B5EF4-FFF2-40B4-BE49-F238E27FC236}">
                <a16:creationId xmlns:a16="http://schemas.microsoft.com/office/drawing/2014/main" id="{1913D68B-7D05-51BF-8D39-1BE07761AEFA}"/>
              </a:ext>
            </a:extLst>
          </p:cNvPr>
          <p:cNvSpPr>
            <a:spLocks noGrp="1"/>
          </p:cNvSpPr>
          <p:nvPr>
            <p:ph sz="quarter" idx="18"/>
          </p:nvPr>
        </p:nvSpPr>
        <p:spPr>
          <a:xfrm>
            <a:off x="4280034" y="4425314"/>
            <a:ext cx="3566794" cy="1784595"/>
          </a:xfrm>
        </p:spPr>
        <p:txBody>
          <a:bodyPr/>
          <a:lstStyle/>
          <a:p>
            <a:r>
              <a:rPr lang="en-US" dirty="0"/>
              <a:t>5</a:t>
            </a:r>
          </a:p>
          <a:p>
            <a:pPr lvl="1"/>
            <a:r>
              <a:rPr lang="en-US" dirty="0"/>
              <a:t>Usual &amp; customary maintenance &amp; operation of properties purchased with TIF</a:t>
            </a:r>
          </a:p>
        </p:txBody>
      </p:sp>
      <p:sp>
        <p:nvSpPr>
          <p:cNvPr id="5" name="Content Placeholder 4">
            <a:extLst>
              <a:ext uri="{FF2B5EF4-FFF2-40B4-BE49-F238E27FC236}">
                <a16:creationId xmlns:a16="http://schemas.microsoft.com/office/drawing/2014/main" id="{86ED6FE3-AECD-0A55-2FBE-CE187E48189B}"/>
              </a:ext>
            </a:extLst>
          </p:cNvPr>
          <p:cNvSpPr>
            <a:spLocks noGrp="1"/>
          </p:cNvSpPr>
          <p:nvPr>
            <p:ph sz="quarter" idx="19"/>
          </p:nvPr>
        </p:nvSpPr>
        <p:spPr>
          <a:xfrm>
            <a:off x="8033327" y="4425314"/>
            <a:ext cx="3566794" cy="1784595"/>
          </a:xfrm>
        </p:spPr>
        <p:txBody>
          <a:bodyPr/>
          <a:lstStyle/>
          <a:p>
            <a:r>
              <a:rPr lang="en-US" dirty="0"/>
              <a:t>6</a:t>
            </a:r>
          </a:p>
          <a:p>
            <a:pPr lvl="1"/>
            <a:r>
              <a:rPr lang="en-US" dirty="0"/>
              <a:t>Amounts used to pay obligations to the extent those obligations were used to finance 1 – 5</a:t>
            </a:r>
          </a:p>
        </p:txBody>
      </p:sp>
      <p:sp>
        <p:nvSpPr>
          <p:cNvPr id="6" name="Note">
            <a:extLst>
              <a:ext uri="{FF2B5EF4-FFF2-40B4-BE49-F238E27FC236}">
                <a16:creationId xmlns:a16="http://schemas.microsoft.com/office/drawing/2014/main" id="{FD853C46-3AA4-AF26-D494-78DFAC2675A4}"/>
              </a:ext>
            </a:extLst>
          </p:cNvPr>
          <p:cNvSpPr/>
          <p:nvPr/>
        </p:nvSpPr>
        <p:spPr>
          <a:xfrm>
            <a:off x="502920" y="1413052"/>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chemeClr val="accent4"/>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Administrative expenditures count against your Out-District Expenditure – budget for both together</a:t>
            </a:r>
          </a:p>
        </p:txBody>
      </p:sp>
      <p:sp>
        <p:nvSpPr>
          <p:cNvPr id="8" name="Accent 26">
            <a:extLst>
              <a:ext uri="{FF2B5EF4-FFF2-40B4-BE49-F238E27FC236}">
                <a16:creationId xmlns:a16="http://schemas.microsoft.com/office/drawing/2014/main" id="{D7B773E5-C813-5547-6479-C6429BC776B2}"/>
              </a:ext>
            </a:extLst>
          </p:cNvPr>
          <p:cNvSpPr/>
          <p:nvPr/>
        </p:nvSpPr>
        <p:spPr>
          <a:xfrm>
            <a:off x="502920" y="1413052"/>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18368820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55E0F-69C8-28B7-F4F1-28DD7752C9A6}"/>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25DE7561-4154-DD05-6703-79EF717725B3}"/>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25DE7561-4154-DD05-6703-79EF717725B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26507C1A-DF81-A466-AF4A-DD0486F574FD}"/>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33</a:t>
            </a:fld>
            <a:endParaRPr lang="en-US" dirty="0"/>
          </a:p>
        </p:txBody>
      </p:sp>
      <p:sp>
        <p:nvSpPr>
          <p:cNvPr id="2" name="Text Placeholder 1">
            <a:extLst>
              <a:ext uri="{FF2B5EF4-FFF2-40B4-BE49-F238E27FC236}">
                <a16:creationId xmlns:a16="http://schemas.microsoft.com/office/drawing/2014/main" id="{BEC252B0-B4B2-3F52-94FE-F17EB7D056E9}"/>
              </a:ext>
            </a:extLst>
          </p:cNvPr>
          <p:cNvSpPr>
            <a:spLocks noGrp="1"/>
          </p:cNvSpPr>
          <p:nvPr>
            <p:ph sz="quarter" idx="16"/>
          </p:nvPr>
        </p:nvSpPr>
        <p:spPr>
          <a:xfrm>
            <a:off x="511538" y="2523446"/>
            <a:ext cx="586190" cy="586190"/>
          </a:xfrm>
        </p:spPr>
        <p:txBody>
          <a:bodyPr/>
          <a:lstStyle/>
          <a:p>
            <a:r>
              <a:rPr lang="en-US" dirty="0"/>
              <a:t>01.</a:t>
            </a:r>
          </a:p>
        </p:txBody>
      </p:sp>
      <p:sp>
        <p:nvSpPr>
          <p:cNvPr id="4" name="Title 3">
            <a:extLst>
              <a:ext uri="{FF2B5EF4-FFF2-40B4-BE49-F238E27FC236}">
                <a16:creationId xmlns:a16="http://schemas.microsoft.com/office/drawing/2014/main" id="{4D44534A-F7E3-FFDC-FFE3-3B9A4CC06AE3}"/>
              </a:ext>
            </a:extLst>
          </p:cNvPr>
          <p:cNvSpPr>
            <a:spLocks noGrp="1"/>
          </p:cNvSpPr>
          <p:nvPr>
            <p:ph type="title"/>
          </p:nvPr>
        </p:nvSpPr>
        <p:spPr>
          <a:xfrm>
            <a:off x="537373" y="381000"/>
            <a:ext cx="11074845" cy="460254"/>
          </a:xfrm>
        </p:spPr>
        <p:txBody>
          <a:bodyPr vert="horz" rIns="0">
            <a:spAutoFit/>
          </a:bodyPr>
          <a:lstStyle/>
          <a:p>
            <a:r>
              <a:rPr lang="en-US" dirty="0"/>
              <a:t>Excess Increment</a:t>
            </a:r>
          </a:p>
        </p:txBody>
      </p:sp>
      <p:sp>
        <p:nvSpPr>
          <p:cNvPr id="18" name="Content Placeholder 17">
            <a:extLst>
              <a:ext uri="{FF2B5EF4-FFF2-40B4-BE49-F238E27FC236}">
                <a16:creationId xmlns:a16="http://schemas.microsoft.com/office/drawing/2014/main" id="{4A4FBA29-65D2-70E7-16FD-F7F14E66A8B3}"/>
              </a:ext>
            </a:extLst>
          </p:cNvPr>
          <p:cNvSpPr>
            <a:spLocks noGrp="1"/>
          </p:cNvSpPr>
          <p:nvPr>
            <p:ph sz="quarter" idx="18"/>
          </p:nvPr>
        </p:nvSpPr>
        <p:spPr>
          <a:xfrm>
            <a:off x="6199956" y="2523446"/>
            <a:ext cx="586190" cy="586190"/>
          </a:xfrm>
        </p:spPr>
        <p:txBody>
          <a:bodyPr/>
          <a:lstStyle/>
          <a:p>
            <a:r>
              <a:rPr lang="en-US" dirty="0"/>
              <a:t>02.</a:t>
            </a:r>
          </a:p>
        </p:txBody>
      </p:sp>
      <p:sp>
        <p:nvSpPr>
          <p:cNvPr id="14" name="Content Placeholder 13">
            <a:extLst>
              <a:ext uri="{FF2B5EF4-FFF2-40B4-BE49-F238E27FC236}">
                <a16:creationId xmlns:a16="http://schemas.microsoft.com/office/drawing/2014/main" id="{3D1233D9-D01A-3924-EE7A-976CCB013780}"/>
              </a:ext>
            </a:extLst>
          </p:cNvPr>
          <p:cNvSpPr>
            <a:spLocks noGrp="1"/>
          </p:cNvSpPr>
          <p:nvPr>
            <p:ph sz="quarter" idx="13"/>
          </p:nvPr>
        </p:nvSpPr>
        <p:spPr>
          <a:xfrm>
            <a:off x="511538" y="3306780"/>
            <a:ext cx="5261722" cy="2050925"/>
          </a:xfrm>
        </p:spPr>
        <p:txBody>
          <a:bodyPr/>
          <a:lstStyle/>
          <a:p>
            <a:r>
              <a:rPr lang="en-US" dirty="0"/>
              <a:t>Prepay outstanding bonds	</a:t>
            </a:r>
          </a:p>
          <a:p>
            <a:pPr lvl="1"/>
            <a:r>
              <a:rPr lang="en-US" dirty="0"/>
              <a:t>Applied to debt issued for the TIF district if permitted or by funding an escrow account for the bonds</a:t>
            </a:r>
          </a:p>
          <a:p>
            <a:pPr lvl="1"/>
            <a:endParaRPr lang="en-US" dirty="0"/>
          </a:p>
        </p:txBody>
      </p:sp>
      <p:sp>
        <p:nvSpPr>
          <p:cNvPr id="16" name="Content Placeholder 15">
            <a:extLst>
              <a:ext uri="{FF2B5EF4-FFF2-40B4-BE49-F238E27FC236}">
                <a16:creationId xmlns:a16="http://schemas.microsoft.com/office/drawing/2014/main" id="{E99DB8DC-24CF-6BA5-F099-3BE08CA5C39B}"/>
              </a:ext>
            </a:extLst>
          </p:cNvPr>
          <p:cNvSpPr>
            <a:spLocks noGrp="1"/>
          </p:cNvSpPr>
          <p:nvPr>
            <p:ph sz="quarter" idx="17"/>
          </p:nvPr>
        </p:nvSpPr>
        <p:spPr>
          <a:xfrm>
            <a:off x="6199956" y="3306780"/>
            <a:ext cx="5261722" cy="2050925"/>
          </a:xfrm>
        </p:spPr>
        <p:txBody>
          <a:bodyPr/>
          <a:lstStyle/>
          <a:p>
            <a:r>
              <a:rPr lang="en-US" dirty="0"/>
              <a:t>Returned to the County</a:t>
            </a:r>
          </a:p>
          <a:p>
            <a:pPr lvl="1"/>
            <a:r>
              <a:rPr lang="en-US" dirty="0"/>
              <a:t>Shared proportionally among the city, county, and school district</a:t>
            </a:r>
          </a:p>
          <a:p>
            <a:pPr lvl="1"/>
            <a:r>
              <a:rPr lang="en-US" dirty="0"/>
              <a:t>Does not get shared with other taxing jurisdictions</a:t>
            </a:r>
          </a:p>
        </p:txBody>
      </p:sp>
      <p:sp>
        <p:nvSpPr>
          <p:cNvPr id="5" name="Statement">
            <a:extLst>
              <a:ext uri="{FF2B5EF4-FFF2-40B4-BE49-F238E27FC236}">
                <a16:creationId xmlns:a16="http://schemas.microsoft.com/office/drawing/2014/main" id="{FBAB7104-2B0C-1C9E-EFC7-66FE298820DD}"/>
              </a:ext>
            </a:extLst>
          </p:cNvPr>
          <p:cNvSpPr/>
          <p:nvPr/>
        </p:nvSpPr>
        <p:spPr>
          <a:xfrm>
            <a:off x="502920" y="1724874"/>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dirty="0">
                <a:solidFill>
                  <a:schemeClr val="tx2"/>
                </a:solidFill>
                <a:latin typeface="+mj-lt"/>
              </a:rPr>
              <a:t>Excess increment must be applied in one of two ways</a:t>
            </a:r>
          </a:p>
        </p:txBody>
      </p:sp>
      <p:sp>
        <p:nvSpPr>
          <p:cNvPr id="8" name="Accent 21">
            <a:extLst>
              <a:ext uri="{FF2B5EF4-FFF2-40B4-BE49-F238E27FC236}">
                <a16:creationId xmlns:a16="http://schemas.microsoft.com/office/drawing/2014/main" id="{F23AB3AB-D1A7-4E0E-E967-4DF4372F424E}"/>
              </a:ext>
            </a:extLst>
          </p:cNvPr>
          <p:cNvSpPr/>
          <p:nvPr/>
        </p:nvSpPr>
        <p:spPr>
          <a:xfrm>
            <a:off x="502920" y="1724874"/>
            <a:ext cx="64000" cy="700000"/>
          </a:xfrm>
          <a:prstGeom prst="rect">
            <a:avLst/>
          </a:prstGeom>
          <a:solidFill>
            <a:schemeClr val="accent1"/>
          </a:solidFill>
          <a:ln>
            <a:solidFill>
              <a:schemeClr val="accent1"/>
            </a:solidFill>
          </a:ln>
        </p:spPr>
        <p:txBody>
          <a:bodyPr/>
          <a:lstStyle/>
          <a:p>
            <a:endParaRPr lang="en-US"/>
          </a:p>
        </p:txBody>
      </p:sp>
      <p:sp>
        <p:nvSpPr>
          <p:cNvPr id="3" name="Text Placeholder 16">
            <a:extLst>
              <a:ext uri="{FF2B5EF4-FFF2-40B4-BE49-F238E27FC236}">
                <a16:creationId xmlns:a16="http://schemas.microsoft.com/office/drawing/2014/main" id="{7ECBA55D-BE5A-7A1E-7F09-055B8A5FE03E}"/>
              </a:ext>
            </a:extLst>
          </p:cNvPr>
          <p:cNvSpPr>
            <a:spLocks noGrp="1"/>
          </p:cNvSpPr>
          <p:nvPr>
            <p:ph type="body" sz="quarter" idx="14"/>
          </p:nvPr>
        </p:nvSpPr>
        <p:spPr>
          <a:xfrm>
            <a:off x="539751" y="841248"/>
            <a:ext cx="11072468" cy="270827"/>
          </a:xfrm>
        </p:spPr>
        <p:txBody>
          <a:bodyPr/>
          <a:lstStyle/>
          <a:p>
            <a:r>
              <a:rPr lang="en-US" dirty="0"/>
              <a:t>Increment that exceeds the amount needed to pay the costs authorized under the TIF plan for the year</a:t>
            </a:r>
          </a:p>
        </p:txBody>
      </p:sp>
    </p:spTree>
    <p:extLst>
      <p:ext uri="{BB962C8B-B14F-4D97-AF65-F5344CB8AC3E}">
        <p14:creationId xmlns:p14="http://schemas.microsoft.com/office/powerpoint/2010/main" val="135653028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6D74-3EB1-2C65-266A-5EE80DCBA536}"/>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F676C8C4-C37F-C954-9D82-82E75818510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F676C8C4-C37F-C954-9D82-82E75818510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E3F14C07-39F1-7318-B4BB-70FEB8103672}"/>
              </a:ext>
            </a:extLst>
          </p:cNvPr>
          <p:cNvSpPr>
            <a:spLocks noGrp="1"/>
          </p:cNvSpPr>
          <p:nvPr>
            <p:ph type="title"/>
          </p:nvPr>
        </p:nvSpPr>
        <p:spPr/>
        <p:txBody>
          <a:bodyPr vert="horz" rIns="0">
            <a:spAutoFit/>
          </a:bodyPr>
          <a:lstStyle/>
          <a:p>
            <a:r>
              <a:rPr lang="en-US" dirty="0"/>
              <a:t>Excess Taxes</a:t>
            </a:r>
          </a:p>
        </p:txBody>
      </p:sp>
      <p:sp>
        <p:nvSpPr>
          <p:cNvPr id="4" name="Slide Number Placeholder 3">
            <a:extLst>
              <a:ext uri="{FF2B5EF4-FFF2-40B4-BE49-F238E27FC236}">
                <a16:creationId xmlns:a16="http://schemas.microsoft.com/office/drawing/2014/main" id="{1B5A3FC5-85A9-FB2C-561C-16D81D8D5802}"/>
              </a:ext>
            </a:extLst>
          </p:cNvPr>
          <p:cNvSpPr>
            <a:spLocks noGrp="1"/>
          </p:cNvSpPr>
          <p:nvPr>
            <p:ph type="sldNum" sz="quarter" idx="11"/>
          </p:nvPr>
        </p:nvSpPr>
        <p:spPr/>
        <p:txBody>
          <a:bodyPr/>
          <a:lstStyle/>
          <a:p>
            <a:fld id="{2852A5B2-CEFF-43D7-A0B5-811862DADE0C}" type="slidenum">
              <a:rPr lang="en-US" smtClean="0"/>
              <a:t>34</a:t>
            </a:fld>
            <a:endParaRPr lang="en-US"/>
          </a:p>
        </p:txBody>
      </p:sp>
      <p:sp>
        <p:nvSpPr>
          <p:cNvPr id="17" name="Text Placeholder 16">
            <a:extLst>
              <a:ext uri="{FF2B5EF4-FFF2-40B4-BE49-F238E27FC236}">
                <a16:creationId xmlns:a16="http://schemas.microsoft.com/office/drawing/2014/main" id="{760057A2-7C77-86C6-40C6-42632705967D}"/>
              </a:ext>
            </a:extLst>
          </p:cNvPr>
          <p:cNvSpPr>
            <a:spLocks noGrp="1"/>
          </p:cNvSpPr>
          <p:nvPr>
            <p:ph type="body" sz="quarter" idx="14"/>
          </p:nvPr>
        </p:nvSpPr>
        <p:spPr/>
        <p:txBody>
          <a:bodyPr/>
          <a:lstStyle/>
          <a:p>
            <a:r>
              <a:rPr lang="en-US" dirty="0"/>
              <a:t>Excess taxes are created when the tax rate imposed on properties in a TIF district exceeds the certified original local tax rate</a:t>
            </a:r>
          </a:p>
        </p:txBody>
      </p:sp>
      <p:sp>
        <p:nvSpPr>
          <p:cNvPr id="11" name="Text Placeholder 1">
            <a:extLst>
              <a:ext uri="{FF2B5EF4-FFF2-40B4-BE49-F238E27FC236}">
                <a16:creationId xmlns:a16="http://schemas.microsoft.com/office/drawing/2014/main" id="{FDC71FBE-E9E1-96F0-8D5C-6F3F0C4CC2E5}"/>
              </a:ext>
            </a:extLst>
          </p:cNvPr>
          <p:cNvSpPr txBox="1">
            <a:spLocks/>
          </p:cNvSpPr>
          <p:nvPr/>
        </p:nvSpPr>
        <p:spPr>
          <a:xfrm>
            <a:off x="533783" y="3429000"/>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01.</a:t>
            </a:r>
          </a:p>
        </p:txBody>
      </p:sp>
      <p:sp>
        <p:nvSpPr>
          <p:cNvPr id="12" name="Text Placeholder 1">
            <a:extLst>
              <a:ext uri="{FF2B5EF4-FFF2-40B4-BE49-F238E27FC236}">
                <a16:creationId xmlns:a16="http://schemas.microsoft.com/office/drawing/2014/main" id="{3681A9F6-CFA8-BA81-5F50-431421EF5439}"/>
              </a:ext>
            </a:extLst>
          </p:cNvPr>
          <p:cNvSpPr txBox="1">
            <a:spLocks/>
          </p:cNvSpPr>
          <p:nvPr/>
        </p:nvSpPr>
        <p:spPr>
          <a:xfrm>
            <a:off x="4325288" y="3429000"/>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02</a:t>
            </a:r>
            <a:r>
              <a:rPr lang="en-US" dirty="0"/>
              <a:t>.</a:t>
            </a:r>
          </a:p>
        </p:txBody>
      </p:sp>
      <p:sp>
        <p:nvSpPr>
          <p:cNvPr id="13" name="Text Placeholder 1">
            <a:extLst>
              <a:ext uri="{FF2B5EF4-FFF2-40B4-BE49-F238E27FC236}">
                <a16:creationId xmlns:a16="http://schemas.microsoft.com/office/drawing/2014/main" id="{129E1568-D481-FFF7-37FD-CE3B329564A6}"/>
              </a:ext>
            </a:extLst>
          </p:cNvPr>
          <p:cNvSpPr txBox="1">
            <a:spLocks/>
          </p:cNvSpPr>
          <p:nvPr/>
        </p:nvSpPr>
        <p:spPr>
          <a:xfrm>
            <a:off x="8123375" y="3429000"/>
            <a:ext cx="586190" cy="586190"/>
          </a:xfrm>
          <a:prstGeom prst="rect">
            <a:avLst/>
          </a:prstGeom>
        </p:spPr>
        <p:txBody>
          <a:bodyPr vert="horz" lIns="0" tIns="0" rIns="0" bIns="0" rtlCol="0" anchor="b">
            <a:noAutofit/>
          </a:bodyPr>
          <a:lstStyle>
            <a:lvl1pPr marL="284163" indent="-284163" algn="l" defTabSz="914400" rtl="0" eaLnBrk="1" latinLnBrk="0" hangingPunct="1">
              <a:lnSpc>
                <a:spcPct val="100000"/>
              </a:lnSpc>
              <a:spcBef>
                <a:spcPts val="500"/>
              </a:spcBef>
              <a:spcAft>
                <a:spcPts val="500"/>
              </a:spcAft>
              <a:buClr>
                <a:schemeClr val="accent4"/>
              </a:buClr>
              <a:buFont typeface="Wingdings" panose="05000000000000000000" pitchFamily="2" charset="2"/>
              <a:buNone/>
              <a:defRPr sz="3200" b="0" kern="1200">
                <a:solidFill>
                  <a:schemeClr val="accent4"/>
                </a:solidFill>
                <a:latin typeface="+mn-lt"/>
                <a:ea typeface="+mn-ea"/>
                <a:cs typeface="+mn-cs"/>
              </a:defRPr>
            </a:lvl1pPr>
            <a:lvl2pPr marL="573088" indent="-228600" algn="l" defTabSz="914400" rtl="0" eaLnBrk="1" latinLnBrk="0" hangingPunct="1">
              <a:lnSpc>
                <a:spcPct val="100000"/>
              </a:lnSpc>
              <a:spcBef>
                <a:spcPts val="500"/>
              </a:spcBef>
              <a:spcAft>
                <a:spcPts val="500"/>
              </a:spcAft>
              <a:buFont typeface="Aptos Display" panose="020B0004020202020204" pitchFamily="34" charset="0"/>
              <a:buNone/>
              <a:defRPr sz="1800" kern="1200">
                <a:solidFill>
                  <a:schemeClr val="tx1"/>
                </a:solidFill>
                <a:latin typeface="+mn-lt"/>
                <a:ea typeface="+mn-ea"/>
                <a:cs typeface="+mn-cs"/>
              </a:defRPr>
            </a:lvl2pPr>
            <a:lvl3pPr marL="801688" marR="0" indent="-17145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sz="1600" kern="1200">
                <a:solidFill>
                  <a:schemeClr val="tx1"/>
                </a:solidFill>
                <a:latin typeface="+mn-lt"/>
                <a:ea typeface="+mn-ea"/>
                <a:cs typeface="+mn-cs"/>
              </a:defRPr>
            </a:lvl3pPr>
            <a:lvl4pPr marL="0" indent="0" algn="l" defTabSz="914400" rtl="0" eaLnBrk="1" latinLnBrk="0" hangingPunct="1">
              <a:lnSpc>
                <a:spcPct val="90000"/>
              </a:lnSpc>
              <a:spcBef>
                <a:spcPts val="1800"/>
              </a:spcBef>
              <a:buSzPct val="100000"/>
              <a:buFont typeface="Arial" panose="020B0604020202020204" pitchFamily="34" charset="0"/>
              <a:buNone/>
              <a:defRPr sz="2400" b="1" kern="1200">
                <a:solidFill>
                  <a:srgbClr val="003A70"/>
                </a:solidFill>
                <a:latin typeface="+mn-lt"/>
                <a:ea typeface="+mn-ea"/>
                <a:cs typeface="+mn-cs"/>
              </a:defRPr>
            </a:lvl4pPr>
            <a:lvl5pPr marL="0" indent="0" algn="l" defTabSz="914400" rtl="0" eaLnBrk="1" latinLnBrk="0" hangingPunct="1">
              <a:lnSpc>
                <a:spcPct val="90000"/>
              </a:lnSpc>
              <a:spcBef>
                <a:spcPts val="1800"/>
              </a:spcBef>
              <a:buFont typeface="Arial" panose="020B0604020202020204" pitchFamily="34" charset="0"/>
              <a:buNone/>
              <a:defRPr sz="1400" b="0" kern="1200" cap="all" baseline="0">
                <a:solidFill>
                  <a:schemeClr val="tx2"/>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03.</a:t>
            </a:r>
          </a:p>
        </p:txBody>
      </p:sp>
      <p:sp>
        <p:nvSpPr>
          <p:cNvPr id="27" name="Text Placeholder 17">
            <a:extLst>
              <a:ext uri="{FF2B5EF4-FFF2-40B4-BE49-F238E27FC236}">
                <a16:creationId xmlns:a16="http://schemas.microsoft.com/office/drawing/2014/main" id="{B45CE9FD-F17D-C919-201B-8D12E75860A6}"/>
              </a:ext>
            </a:extLst>
          </p:cNvPr>
          <p:cNvSpPr txBox="1">
            <a:spLocks/>
          </p:cNvSpPr>
          <p:nvPr/>
        </p:nvSpPr>
        <p:spPr>
          <a:xfrm>
            <a:off x="537060" y="4153951"/>
            <a:ext cx="3408264" cy="749808"/>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City</a:t>
            </a:r>
          </a:p>
        </p:txBody>
      </p:sp>
      <p:sp>
        <p:nvSpPr>
          <p:cNvPr id="29" name="Text Placeholder 18">
            <a:extLst>
              <a:ext uri="{FF2B5EF4-FFF2-40B4-BE49-F238E27FC236}">
                <a16:creationId xmlns:a16="http://schemas.microsoft.com/office/drawing/2014/main" id="{7D6AD3AE-AF4F-2669-A1B7-CF9B0BBDFD23}"/>
              </a:ext>
            </a:extLst>
          </p:cNvPr>
          <p:cNvSpPr txBox="1">
            <a:spLocks/>
          </p:cNvSpPr>
          <p:nvPr/>
        </p:nvSpPr>
        <p:spPr>
          <a:xfrm>
            <a:off x="4325288" y="4153951"/>
            <a:ext cx="3412641" cy="749808"/>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County</a:t>
            </a:r>
          </a:p>
        </p:txBody>
      </p:sp>
      <p:sp>
        <p:nvSpPr>
          <p:cNvPr id="31" name="Text Placeholder 19">
            <a:extLst>
              <a:ext uri="{FF2B5EF4-FFF2-40B4-BE49-F238E27FC236}">
                <a16:creationId xmlns:a16="http://schemas.microsoft.com/office/drawing/2014/main" id="{416E3A9C-38C9-C436-0D81-84E87C729483}"/>
              </a:ext>
            </a:extLst>
          </p:cNvPr>
          <p:cNvSpPr txBox="1">
            <a:spLocks/>
          </p:cNvSpPr>
          <p:nvPr/>
        </p:nvSpPr>
        <p:spPr>
          <a:xfrm>
            <a:off x="8123375" y="4153951"/>
            <a:ext cx="3412641" cy="749808"/>
          </a:xfrm>
          <a:prstGeom prst="rect">
            <a:avLst/>
          </a:prstGeom>
          <a:solidFill>
            <a:schemeClr val="accent1"/>
          </a:solidFill>
        </p:spPr>
        <p:txBody>
          <a:bodyPr vert="horz" lIns="182880" tIns="274320" rIns="182880" bIns="274320" rtlCol="0">
            <a:noAutofit/>
          </a:bodyPr>
          <a:lstStyle>
            <a:lvl1pPr marL="0" indent="0" algn="l" defTabSz="914400" rtl="0" eaLnBrk="1" latinLnBrk="0" hangingPunct="1">
              <a:lnSpc>
                <a:spcPct val="70000"/>
              </a:lnSpc>
              <a:spcBef>
                <a:spcPts val="500"/>
              </a:spcBef>
              <a:spcAft>
                <a:spcPts val="500"/>
              </a:spcAft>
              <a:buClr>
                <a:schemeClr val="accent4"/>
              </a:buClr>
              <a:buFont typeface="Arial" panose="020B0604020202020204" pitchFamily="34" charset="0"/>
              <a:buChar char="​"/>
              <a:defRPr sz="2400" b="1" kern="1200">
                <a:solidFill>
                  <a:schemeClr val="bg1"/>
                </a:solidFill>
                <a:latin typeface="+mj-lt"/>
                <a:ea typeface="+mn-ea"/>
                <a:cs typeface="+mn-cs"/>
              </a:defRPr>
            </a:lvl1pPr>
            <a:lvl2pPr marL="287338" indent="-287338" algn="l" defTabSz="914400" rtl="0" eaLnBrk="1" latinLnBrk="0" hangingPunct="1">
              <a:lnSpc>
                <a:spcPct val="100000"/>
              </a:lnSpc>
              <a:spcBef>
                <a:spcPts val="0"/>
              </a:spcBef>
              <a:spcAft>
                <a:spcPts val="500"/>
              </a:spcAft>
              <a:buClr>
                <a:schemeClr val="accent4"/>
              </a:buClr>
              <a:buFont typeface="Wingdings" panose="05000000000000000000" pitchFamily="2" charset="2"/>
              <a:buChar char="ä"/>
              <a:defRPr sz="1800" kern="1200">
                <a:solidFill>
                  <a:schemeClr val="bg1"/>
                </a:solidFill>
                <a:latin typeface="+mn-lt"/>
                <a:ea typeface="+mn-ea"/>
                <a:cs typeface="+mn-cs"/>
              </a:defRPr>
            </a:lvl2pPr>
            <a:lvl3pPr marL="574675" marR="0" indent="-2286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sz="1400" kern="1200">
                <a:solidFill>
                  <a:schemeClr val="bg1"/>
                </a:solidFill>
                <a:latin typeface="+mn-lt"/>
                <a:ea typeface="+mn-ea"/>
                <a:cs typeface="+mn-cs"/>
              </a:defRPr>
            </a:lvl3pPr>
            <a:lvl4pPr marL="803275" indent="-169863" algn="l" defTabSz="914400" rtl="0" eaLnBrk="1" latinLnBrk="0" hangingPunct="1">
              <a:lnSpc>
                <a:spcPct val="90000"/>
              </a:lnSpc>
              <a:spcBef>
                <a:spcPts val="500"/>
              </a:spcBef>
              <a:spcAft>
                <a:spcPts val="500"/>
              </a:spcAft>
              <a:buSzPct val="100000"/>
              <a:buFont typeface="Arial" panose="020B0604020202020204" pitchFamily="34" charset="0"/>
              <a:buChar char="•"/>
              <a:defRPr sz="1200" b="0" kern="1200">
                <a:solidFill>
                  <a:schemeClr val="bg1"/>
                </a:solidFill>
                <a:latin typeface="+mn-lt"/>
                <a:ea typeface="+mn-ea"/>
                <a:cs typeface="+mn-cs"/>
              </a:defRPr>
            </a:lvl4pPr>
            <a:lvl5pPr marL="1031875" indent="-171450" algn="l" defTabSz="914400" rtl="0" eaLnBrk="1" latinLnBrk="0" hangingPunct="1">
              <a:lnSpc>
                <a:spcPct val="90000"/>
              </a:lnSpc>
              <a:spcBef>
                <a:spcPts val="500"/>
              </a:spcBef>
              <a:spcAft>
                <a:spcPts val="500"/>
              </a:spcAft>
              <a:buFont typeface="Arial" panose="020B0604020202020204" pitchFamily="34" charset="0"/>
              <a:buChar char="−"/>
              <a:defRPr sz="1100" b="0" kern="1200" cap="none" baseline="0">
                <a:solidFill>
                  <a:schemeClr val="bg1"/>
                </a:solidFill>
                <a:latin typeface="+mn-lt"/>
                <a:ea typeface="+mn-ea"/>
                <a:cs typeface="+mn-cs"/>
              </a:defRPr>
            </a:lvl5pPr>
            <a:lvl6pPr marL="0" indent="0" algn="l" defTabSz="914400" rtl="0" eaLnBrk="1" latinLnBrk="0" hangingPunct="1">
              <a:lnSpc>
                <a:spcPct val="90000"/>
              </a:lnSpc>
              <a:spcBef>
                <a:spcPts val="1800"/>
              </a:spcBef>
              <a:buFont typeface="Arial" panose="020B0604020202020204" pitchFamily="34" charset="0"/>
              <a:buChar char="​"/>
              <a:defRPr sz="1100" kern="1200" cap="all" baseline="0">
                <a:solidFill>
                  <a:schemeClr val="tx2"/>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School District</a:t>
            </a:r>
          </a:p>
        </p:txBody>
      </p:sp>
      <p:sp>
        <p:nvSpPr>
          <p:cNvPr id="3" name="Statement">
            <a:extLst>
              <a:ext uri="{FF2B5EF4-FFF2-40B4-BE49-F238E27FC236}">
                <a16:creationId xmlns:a16="http://schemas.microsoft.com/office/drawing/2014/main" id="{24BEE623-0464-C6A3-BBF6-9AD2702B1A50}"/>
              </a:ext>
            </a:extLst>
          </p:cNvPr>
          <p:cNvSpPr/>
          <p:nvPr/>
        </p:nvSpPr>
        <p:spPr>
          <a:xfrm>
            <a:off x="502920" y="2729000"/>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dirty="0">
                <a:solidFill>
                  <a:schemeClr val="tx2"/>
                </a:solidFill>
                <a:latin typeface="+mj-lt"/>
              </a:rPr>
              <a:t>Shared with the main taxing districts, in proportion to their rate increases</a:t>
            </a:r>
          </a:p>
        </p:txBody>
      </p:sp>
      <p:sp>
        <p:nvSpPr>
          <p:cNvPr id="6" name="Accent 21">
            <a:extLst>
              <a:ext uri="{FF2B5EF4-FFF2-40B4-BE49-F238E27FC236}">
                <a16:creationId xmlns:a16="http://schemas.microsoft.com/office/drawing/2014/main" id="{AF8605AA-A859-60CA-32AC-C9459B28E1DE}"/>
              </a:ext>
            </a:extLst>
          </p:cNvPr>
          <p:cNvSpPr/>
          <p:nvPr/>
        </p:nvSpPr>
        <p:spPr>
          <a:xfrm>
            <a:off x="502920" y="2729000"/>
            <a:ext cx="64000" cy="700000"/>
          </a:xfrm>
          <a:prstGeom prst="rect">
            <a:avLst/>
          </a:prstGeom>
          <a:solidFill>
            <a:schemeClr val="accent1"/>
          </a:solidFill>
          <a:ln>
            <a:solidFill>
              <a:schemeClr val="accent1"/>
            </a:solidFill>
          </a:ln>
        </p:spPr>
        <p:txBody>
          <a:bodyPr/>
          <a:lstStyle/>
          <a:p>
            <a:endParaRPr lang="en-US"/>
          </a:p>
        </p:txBody>
      </p:sp>
      <p:sp>
        <p:nvSpPr>
          <p:cNvPr id="8" name="Note">
            <a:extLst>
              <a:ext uri="{FF2B5EF4-FFF2-40B4-BE49-F238E27FC236}">
                <a16:creationId xmlns:a16="http://schemas.microsoft.com/office/drawing/2014/main" id="{DF38E615-2A8B-7A40-D671-08AFB2F559A3}"/>
              </a:ext>
            </a:extLst>
          </p:cNvPr>
          <p:cNvSpPr/>
          <p:nvPr/>
        </p:nvSpPr>
        <p:spPr>
          <a:xfrm>
            <a:off x="502920" y="5174580"/>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Excess Taxes are </a:t>
            </a:r>
            <a:r>
              <a:rPr kumimoji="0" lang="en-US" b="1" i="0" u="none" strike="noStrike" kern="1200" cap="none" spc="0" normalizeH="0" baseline="0" noProof="0" dirty="0">
                <a:ln>
                  <a:noFill/>
                </a:ln>
                <a:effectLst/>
                <a:uLnTx/>
                <a:uFillTx/>
                <a:latin typeface="Aptos Display"/>
                <a:ea typeface="+mn-ea"/>
                <a:cs typeface="+mn-cs"/>
              </a:rPr>
              <a:t>NOT</a:t>
            </a:r>
            <a:r>
              <a:rPr kumimoji="0" lang="en-US" b="0" i="0" u="none" strike="noStrike" kern="1200" cap="none" spc="0" normalizeH="0" baseline="0" noProof="0" dirty="0">
                <a:ln>
                  <a:noFill/>
                </a:ln>
                <a:effectLst/>
                <a:uLnTx/>
                <a:uFillTx/>
                <a:latin typeface="Aptos Display"/>
                <a:ea typeface="+mn-ea"/>
                <a:cs typeface="+mn-cs"/>
              </a:rPr>
              <a:t> tax increment – if you see this on your tax settlement, you may put it in the general fund</a:t>
            </a:r>
          </a:p>
        </p:txBody>
      </p:sp>
      <p:sp>
        <p:nvSpPr>
          <p:cNvPr id="10" name="Accent 26">
            <a:extLst>
              <a:ext uri="{FF2B5EF4-FFF2-40B4-BE49-F238E27FC236}">
                <a16:creationId xmlns:a16="http://schemas.microsoft.com/office/drawing/2014/main" id="{DDE1A048-E03A-2989-DF83-9DDD44D1EAAA}"/>
              </a:ext>
            </a:extLst>
          </p:cNvPr>
          <p:cNvSpPr/>
          <p:nvPr/>
        </p:nvSpPr>
        <p:spPr>
          <a:xfrm>
            <a:off x="502920" y="5174580"/>
            <a:ext cx="64000" cy="740000"/>
          </a:xfrm>
          <a:prstGeom prst="rect">
            <a:avLst/>
          </a:prstGeom>
          <a:solidFill>
            <a:schemeClr val="accent4"/>
          </a:solidFill>
          <a:ln>
            <a:noFill/>
          </a:ln>
        </p:spPr>
        <p:txBody>
          <a:bodyPr/>
          <a:lstStyle/>
          <a:p>
            <a:endParaRPr lang="en-US"/>
          </a:p>
        </p:txBody>
      </p:sp>
      <p:sp>
        <p:nvSpPr>
          <p:cNvPr id="19" name="Term 1">
            <a:extLst>
              <a:ext uri="{FF2B5EF4-FFF2-40B4-BE49-F238E27FC236}">
                <a16:creationId xmlns:a16="http://schemas.microsoft.com/office/drawing/2014/main" id="{0992889E-2CC0-006F-7FCA-2D3A76442A8A}"/>
              </a:ext>
            </a:extLst>
          </p:cNvPr>
          <p:cNvSpPr/>
          <p:nvPr/>
        </p:nvSpPr>
        <p:spPr>
          <a:xfrm>
            <a:off x="457200" y="1716133"/>
            <a:ext cx="2651760" cy="580000"/>
          </a:xfrm>
          <a:prstGeom prst="roundRect">
            <a:avLst>
              <a:gd name="adj" fmla="val 12000"/>
            </a:avLst>
          </a:prstGeom>
          <a:noFill/>
          <a:ln w="9525">
            <a:solidFill>
              <a:schemeClr val="accent1"/>
            </a:solidFill>
          </a:ln>
        </p:spPr>
        <p:txBody>
          <a:bodyPr wrap="square" lIns="45720" tIns="45720" rIns="45720" bIns="45720" anchor="ctr">
            <a:noAutofit/>
          </a:bodyPr>
          <a:lstStyle/>
          <a:p>
            <a:pPr algn="ctr">
              <a:lnSpc>
                <a:spcPct val="95000"/>
              </a:lnSpc>
              <a:spcBef>
                <a:spcPts val="600"/>
              </a:spcBef>
            </a:pPr>
            <a:r>
              <a:rPr lang="en-US" dirty="0">
                <a:solidFill>
                  <a:srgbClr val="1F3B57"/>
                </a:solidFill>
              </a:rPr>
              <a:t>( Actual tax capacity rate</a:t>
            </a:r>
          </a:p>
        </p:txBody>
      </p:sp>
      <p:sp>
        <p:nvSpPr>
          <p:cNvPr id="30" name="Op 24">
            <a:extLst>
              <a:ext uri="{FF2B5EF4-FFF2-40B4-BE49-F238E27FC236}">
                <a16:creationId xmlns:a16="http://schemas.microsoft.com/office/drawing/2014/main" id="{7F6347B1-BB54-B02A-71DE-46AD41C08403}"/>
              </a:ext>
            </a:extLst>
          </p:cNvPr>
          <p:cNvSpPr/>
          <p:nvPr/>
        </p:nvSpPr>
        <p:spPr>
          <a:xfrm>
            <a:off x="3065850" y="1716133"/>
            <a:ext cx="240000" cy="580000"/>
          </a:xfrm>
          <a:prstGeom prst="rect">
            <a:avLst/>
          </a:prstGeom>
          <a:noFill/>
          <a:ln>
            <a:noFill/>
          </a:ln>
        </p:spPr>
        <p:txBody>
          <a:bodyPr wrap="square" lIns="0" tIns="45720" rIns="0" bIns="45720" anchor="ctr">
            <a:noAutofit/>
          </a:bodyPr>
          <a:lstStyle/>
          <a:p>
            <a:pPr algn="ctr">
              <a:lnSpc>
                <a:spcPct val="95000"/>
              </a:lnSpc>
              <a:spcBef>
                <a:spcPts val="600"/>
              </a:spcBef>
            </a:pPr>
            <a:r>
              <a:rPr lang="en-US" sz="1600" b="1" i="0" dirty="0">
                <a:solidFill>
                  <a:schemeClr val="accent1"/>
                </a:solidFill>
              </a:rPr>
              <a:t>−</a:t>
            </a:r>
          </a:p>
        </p:txBody>
      </p:sp>
      <p:sp>
        <p:nvSpPr>
          <p:cNvPr id="33" name="Term 2">
            <a:extLst>
              <a:ext uri="{FF2B5EF4-FFF2-40B4-BE49-F238E27FC236}">
                <a16:creationId xmlns:a16="http://schemas.microsoft.com/office/drawing/2014/main" id="{A5A853A8-4A8C-E502-862A-AB6EC6C20510}"/>
              </a:ext>
            </a:extLst>
          </p:cNvPr>
          <p:cNvSpPr/>
          <p:nvPr/>
        </p:nvSpPr>
        <p:spPr>
          <a:xfrm>
            <a:off x="3249663" y="1716133"/>
            <a:ext cx="2651760" cy="580000"/>
          </a:xfrm>
          <a:prstGeom prst="roundRect">
            <a:avLst>
              <a:gd name="adj" fmla="val 12000"/>
            </a:avLst>
          </a:prstGeom>
          <a:noFill/>
          <a:ln w="9525">
            <a:solidFill>
              <a:schemeClr val="accent1"/>
            </a:solidFill>
          </a:ln>
        </p:spPr>
        <p:txBody>
          <a:bodyPr wrap="square" lIns="45720" tIns="45720" rIns="45720" bIns="45720" anchor="ctr">
            <a:noAutofit/>
          </a:bodyPr>
          <a:lstStyle/>
          <a:p>
            <a:pPr algn="ctr">
              <a:lnSpc>
                <a:spcPct val="95000"/>
              </a:lnSpc>
              <a:spcBef>
                <a:spcPts val="600"/>
              </a:spcBef>
            </a:pPr>
            <a:r>
              <a:rPr lang="en-US" dirty="0">
                <a:solidFill>
                  <a:srgbClr val="1F3B57"/>
                </a:solidFill>
              </a:rPr>
              <a:t>Original local tax rate )</a:t>
            </a:r>
          </a:p>
        </p:txBody>
      </p:sp>
      <p:sp>
        <p:nvSpPr>
          <p:cNvPr id="35" name="Op 26">
            <a:extLst>
              <a:ext uri="{FF2B5EF4-FFF2-40B4-BE49-F238E27FC236}">
                <a16:creationId xmlns:a16="http://schemas.microsoft.com/office/drawing/2014/main" id="{583FBC30-A040-B729-0044-57596A5EF015}"/>
              </a:ext>
            </a:extLst>
          </p:cNvPr>
          <p:cNvSpPr/>
          <p:nvPr/>
        </p:nvSpPr>
        <p:spPr>
          <a:xfrm>
            <a:off x="5857350" y="1716133"/>
            <a:ext cx="240000" cy="580000"/>
          </a:xfrm>
          <a:prstGeom prst="rect">
            <a:avLst/>
          </a:prstGeom>
          <a:noFill/>
          <a:ln>
            <a:noFill/>
          </a:ln>
        </p:spPr>
        <p:txBody>
          <a:bodyPr wrap="square" lIns="0" tIns="45720" rIns="0" bIns="45720" anchor="ctr">
            <a:noAutofit/>
          </a:bodyPr>
          <a:lstStyle/>
          <a:p>
            <a:pPr algn="ctr">
              <a:lnSpc>
                <a:spcPct val="95000"/>
              </a:lnSpc>
              <a:spcBef>
                <a:spcPts val="600"/>
              </a:spcBef>
            </a:pPr>
            <a:r>
              <a:rPr lang="en-US" sz="1600" b="1" i="0" dirty="0">
                <a:solidFill>
                  <a:schemeClr val="accent1"/>
                </a:solidFill>
              </a:rPr>
              <a:t>×</a:t>
            </a:r>
          </a:p>
        </p:txBody>
      </p:sp>
      <p:sp>
        <p:nvSpPr>
          <p:cNvPr id="37" name="Term 3">
            <a:extLst>
              <a:ext uri="{FF2B5EF4-FFF2-40B4-BE49-F238E27FC236}">
                <a16:creationId xmlns:a16="http://schemas.microsoft.com/office/drawing/2014/main" id="{0670B7C5-DE27-7A2E-7BE4-E965344410CB}"/>
              </a:ext>
            </a:extLst>
          </p:cNvPr>
          <p:cNvSpPr/>
          <p:nvPr/>
        </p:nvSpPr>
        <p:spPr>
          <a:xfrm>
            <a:off x="6042126" y="1716133"/>
            <a:ext cx="2651760" cy="580000"/>
          </a:xfrm>
          <a:prstGeom prst="roundRect">
            <a:avLst>
              <a:gd name="adj" fmla="val 12000"/>
            </a:avLst>
          </a:prstGeom>
          <a:noFill/>
          <a:ln w="9525">
            <a:solidFill>
              <a:schemeClr val="accent1"/>
            </a:solidFill>
          </a:ln>
        </p:spPr>
        <p:txBody>
          <a:bodyPr wrap="square" lIns="45720" tIns="45720" rIns="45720" bIns="45720" anchor="ctr">
            <a:noAutofit/>
          </a:bodyPr>
          <a:lstStyle/>
          <a:p>
            <a:pPr algn="ctr">
              <a:lnSpc>
                <a:spcPct val="95000"/>
              </a:lnSpc>
              <a:spcBef>
                <a:spcPts val="600"/>
              </a:spcBef>
            </a:pPr>
            <a:r>
              <a:rPr lang="en-US" b="0" i="0" dirty="0">
                <a:solidFill>
                  <a:srgbClr val="1F3B57"/>
                </a:solidFill>
              </a:rPr>
              <a:t>Captured tax capacity</a:t>
            </a:r>
          </a:p>
        </p:txBody>
      </p:sp>
      <p:sp>
        <p:nvSpPr>
          <p:cNvPr id="39" name="Op 28">
            <a:extLst>
              <a:ext uri="{FF2B5EF4-FFF2-40B4-BE49-F238E27FC236}">
                <a16:creationId xmlns:a16="http://schemas.microsoft.com/office/drawing/2014/main" id="{B0192B81-9A9C-69E9-7303-960AF312756D}"/>
              </a:ext>
            </a:extLst>
          </p:cNvPr>
          <p:cNvSpPr/>
          <p:nvPr/>
        </p:nvSpPr>
        <p:spPr>
          <a:xfrm>
            <a:off x="8654600" y="1716133"/>
            <a:ext cx="240000" cy="580000"/>
          </a:xfrm>
          <a:prstGeom prst="rect">
            <a:avLst/>
          </a:prstGeom>
          <a:noFill/>
          <a:ln>
            <a:noFill/>
          </a:ln>
        </p:spPr>
        <p:txBody>
          <a:bodyPr wrap="square" lIns="0" tIns="45720" rIns="0" bIns="45720" anchor="ctr">
            <a:noAutofit/>
          </a:bodyPr>
          <a:lstStyle/>
          <a:p>
            <a:pPr algn="ctr">
              <a:lnSpc>
                <a:spcPct val="95000"/>
              </a:lnSpc>
              <a:spcBef>
                <a:spcPts val="600"/>
              </a:spcBef>
            </a:pPr>
            <a:r>
              <a:rPr lang="en-US" sz="1600" b="1" i="0" dirty="0">
                <a:solidFill>
                  <a:schemeClr val="accent1"/>
                </a:solidFill>
              </a:rPr>
              <a:t>=</a:t>
            </a:r>
          </a:p>
        </p:txBody>
      </p:sp>
      <p:sp>
        <p:nvSpPr>
          <p:cNvPr id="41" name="Result">
            <a:extLst>
              <a:ext uri="{FF2B5EF4-FFF2-40B4-BE49-F238E27FC236}">
                <a16:creationId xmlns:a16="http://schemas.microsoft.com/office/drawing/2014/main" id="{D536E67D-5A23-C00C-7D74-4E5A703DDC90}"/>
              </a:ext>
            </a:extLst>
          </p:cNvPr>
          <p:cNvSpPr/>
          <p:nvPr/>
        </p:nvSpPr>
        <p:spPr>
          <a:xfrm>
            <a:off x="8838130" y="1716133"/>
            <a:ext cx="2651760" cy="580000"/>
          </a:xfrm>
          <a:prstGeom prst="roundRect">
            <a:avLst>
              <a:gd name="adj" fmla="val 12000"/>
            </a:avLst>
          </a:prstGeom>
          <a:solidFill>
            <a:schemeClr val="accent1"/>
          </a:solidFill>
          <a:ln w="9525">
            <a:solidFill>
              <a:srgbClr val="2E5A82"/>
            </a:solidFill>
          </a:ln>
        </p:spPr>
        <p:txBody>
          <a:bodyPr wrap="square" lIns="45720" tIns="45720" rIns="45720" bIns="45720" anchor="ctr">
            <a:noAutofit/>
          </a:bodyPr>
          <a:lstStyle/>
          <a:p>
            <a:pPr algn="ctr">
              <a:lnSpc>
                <a:spcPct val="95000"/>
              </a:lnSpc>
              <a:spcBef>
                <a:spcPts val="600"/>
              </a:spcBef>
            </a:pPr>
            <a:r>
              <a:rPr lang="en-US" sz="2400" b="1" i="0" dirty="0">
                <a:solidFill>
                  <a:srgbClr val="FFFFFF"/>
                </a:solidFill>
                <a:latin typeface="+mj-lt"/>
              </a:rPr>
              <a:t>Excess taxes</a:t>
            </a:r>
          </a:p>
        </p:txBody>
      </p:sp>
    </p:spTree>
    <p:extLst>
      <p:ext uri="{BB962C8B-B14F-4D97-AF65-F5344CB8AC3E}">
        <p14:creationId xmlns:p14="http://schemas.microsoft.com/office/powerpoint/2010/main" val="14323673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7BC84-41AD-7C3A-F4CC-15F6F644DFCF}"/>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D62B6B8-1861-7D93-7BC1-9EF7694E0976}"/>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FD62B6B8-1861-7D93-7BC1-9EF7694E09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50D5CE44-56CB-E6DD-58A8-7CC74AC892B0}"/>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35</a:t>
            </a:fld>
            <a:endParaRPr lang="en-US" dirty="0"/>
          </a:p>
        </p:txBody>
      </p:sp>
      <p:sp>
        <p:nvSpPr>
          <p:cNvPr id="4" name="Title 3">
            <a:extLst>
              <a:ext uri="{FF2B5EF4-FFF2-40B4-BE49-F238E27FC236}">
                <a16:creationId xmlns:a16="http://schemas.microsoft.com/office/drawing/2014/main" id="{100F1152-6BDB-4F47-76EB-E9C187F6E343}"/>
              </a:ext>
            </a:extLst>
          </p:cNvPr>
          <p:cNvSpPr>
            <a:spLocks noGrp="1"/>
          </p:cNvSpPr>
          <p:nvPr>
            <p:ph type="title"/>
          </p:nvPr>
        </p:nvSpPr>
        <p:spPr>
          <a:xfrm>
            <a:off x="537373" y="381000"/>
            <a:ext cx="11074845" cy="460254"/>
          </a:xfrm>
        </p:spPr>
        <p:txBody>
          <a:bodyPr vert="horz" rIns="0">
            <a:spAutoFit/>
          </a:bodyPr>
          <a:lstStyle/>
          <a:p>
            <a:r>
              <a:rPr lang="en-US" dirty="0"/>
              <a:t>Tax Increment Collection</a:t>
            </a:r>
          </a:p>
        </p:txBody>
      </p:sp>
      <p:sp>
        <p:nvSpPr>
          <p:cNvPr id="13" name="Note">
            <a:extLst>
              <a:ext uri="{FF2B5EF4-FFF2-40B4-BE49-F238E27FC236}">
                <a16:creationId xmlns:a16="http://schemas.microsoft.com/office/drawing/2014/main" id="{7C23BC74-B150-D637-9D7F-F7ADFFB4A341}"/>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Reconcile every settlement against your increment projection – investigate variance before obligation payments</a:t>
            </a:r>
          </a:p>
        </p:txBody>
      </p:sp>
      <p:sp>
        <p:nvSpPr>
          <p:cNvPr id="17" name="Accent 26">
            <a:extLst>
              <a:ext uri="{FF2B5EF4-FFF2-40B4-BE49-F238E27FC236}">
                <a16:creationId xmlns:a16="http://schemas.microsoft.com/office/drawing/2014/main" id="{D8087ED2-2C9D-0D57-F81D-1C7DCB2B61CE}"/>
              </a:ext>
            </a:extLst>
          </p:cNvPr>
          <p:cNvSpPr/>
          <p:nvPr/>
        </p:nvSpPr>
        <p:spPr>
          <a:xfrm>
            <a:off x="502920" y="5406158"/>
            <a:ext cx="64000" cy="740000"/>
          </a:xfrm>
          <a:prstGeom prst="rect">
            <a:avLst/>
          </a:prstGeom>
          <a:solidFill>
            <a:schemeClr val="accent4"/>
          </a:solidFill>
          <a:ln>
            <a:noFill/>
          </a:ln>
        </p:spPr>
        <p:txBody>
          <a:bodyPr/>
          <a:lstStyle/>
          <a:p>
            <a:endParaRPr lang="en-US"/>
          </a:p>
        </p:txBody>
      </p:sp>
      <p:sp>
        <p:nvSpPr>
          <p:cNvPr id="3" name="Text Placeholder 16">
            <a:extLst>
              <a:ext uri="{FF2B5EF4-FFF2-40B4-BE49-F238E27FC236}">
                <a16:creationId xmlns:a16="http://schemas.microsoft.com/office/drawing/2014/main" id="{B1AED1E4-CB26-1989-9F7E-955A7C829F06}"/>
              </a:ext>
            </a:extLst>
          </p:cNvPr>
          <p:cNvSpPr>
            <a:spLocks noGrp="1"/>
          </p:cNvSpPr>
          <p:nvPr>
            <p:ph type="body" sz="quarter" idx="14"/>
          </p:nvPr>
        </p:nvSpPr>
        <p:spPr>
          <a:xfrm>
            <a:off x="539751" y="841248"/>
            <a:ext cx="11072468" cy="270827"/>
          </a:xfrm>
        </p:spPr>
        <p:txBody>
          <a:bodyPr/>
          <a:lstStyle/>
          <a:p>
            <a:r>
              <a:rPr lang="en-US" dirty="0"/>
              <a:t>Counties collect, calculate and distribute increment to cities</a:t>
            </a:r>
          </a:p>
        </p:txBody>
      </p:sp>
      <p:sp>
        <p:nvSpPr>
          <p:cNvPr id="49" name="Month May">
            <a:extLst>
              <a:ext uri="{FF2B5EF4-FFF2-40B4-BE49-F238E27FC236}">
                <a16:creationId xmlns:a16="http://schemas.microsoft.com/office/drawing/2014/main" id="{AEA368C5-9B6F-3175-04B1-26FA805360E3}"/>
              </a:ext>
            </a:extLst>
          </p:cNvPr>
          <p:cNvSpPr/>
          <p:nvPr/>
        </p:nvSpPr>
        <p:spPr>
          <a:xfrm>
            <a:off x="572582" y="1953214"/>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May 15 </a:t>
            </a:r>
            <a:r>
              <a:rPr lang="en-US" dirty="0">
                <a:solidFill>
                  <a:srgbClr val="1F3B57"/>
                </a:solidFill>
              </a:rPr>
              <a:t>Property taxes collected</a:t>
            </a:r>
            <a:endParaRPr lang="en-US" sz="1050" dirty="0">
              <a:solidFill>
                <a:srgbClr val="1F3B57"/>
              </a:solidFill>
            </a:endParaRPr>
          </a:p>
        </p:txBody>
      </p:sp>
      <p:sp>
        <p:nvSpPr>
          <p:cNvPr id="51" name="Month Jun">
            <a:extLst>
              <a:ext uri="{FF2B5EF4-FFF2-40B4-BE49-F238E27FC236}">
                <a16:creationId xmlns:a16="http://schemas.microsoft.com/office/drawing/2014/main" id="{E6CD8565-023F-3B40-947D-8BD82622FCA9}"/>
              </a:ext>
            </a:extLst>
          </p:cNvPr>
          <p:cNvSpPr/>
          <p:nvPr/>
        </p:nvSpPr>
        <p:spPr>
          <a:xfrm>
            <a:off x="566922" y="2607915"/>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June </a:t>
            </a:r>
            <a:r>
              <a:rPr lang="en-US" dirty="0">
                <a:solidFill>
                  <a:srgbClr val="1F3B57"/>
                </a:solidFill>
              </a:rPr>
              <a:t>Processed by the County</a:t>
            </a:r>
          </a:p>
        </p:txBody>
      </p:sp>
      <p:sp>
        <p:nvSpPr>
          <p:cNvPr id="53" name="Month Jul">
            <a:extLst>
              <a:ext uri="{FF2B5EF4-FFF2-40B4-BE49-F238E27FC236}">
                <a16:creationId xmlns:a16="http://schemas.microsoft.com/office/drawing/2014/main" id="{5E450C90-A695-BDFA-6872-057D64693D2B}"/>
              </a:ext>
            </a:extLst>
          </p:cNvPr>
          <p:cNvSpPr/>
          <p:nvPr/>
        </p:nvSpPr>
        <p:spPr>
          <a:xfrm>
            <a:off x="566920" y="3262616"/>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July </a:t>
            </a:r>
            <a:r>
              <a:rPr lang="en-US" dirty="0">
                <a:solidFill>
                  <a:srgbClr val="1F3B57"/>
                </a:solidFill>
              </a:rPr>
              <a:t>Paid to the City and reviewed</a:t>
            </a:r>
          </a:p>
        </p:txBody>
      </p:sp>
      <p:sp>
        <p:nvSpPr>
          <p:cNvPr id="55" name="Month Aug">
            <a:extLst>
              <a:ext uri="{FF2B5EF4-FFF2-40B4-BE49-F238E27FC236}">
                <a16:creationId xmlns:a16="http://schemas.microsoft.com/office/drawing/2014/main" id="{EFED497F-4579-5B5C-170F-7F9619D233B2}"/>
              </a:ext>
            </a:extLst>
          </p:cNvPr>
          <p:cNvSpPr/>
          <p:nvPr/>
        </p:nvSpPr>
        <p:spPr>
          <a:xfrm>
            <a:off x="566922" y="3917317"/>
            <a:ext cx="5120640" cy="548640"/>
          </a:xfrm>
          <a:prstGeom prst="roundRect">
            <a:avLst>
              <a:gd name="adj" fmla="val 8000"/>
            </a:avLst>
          </a:prstGeom>
          <a:solidFill>
            <a:schemeClr val="accent1"/>
          </a:solidFill>
          <a:ln w="28575">
            <a:solidFill>
              <a:schemeClr val="accent4"/>
            </a:solidFill>
          </a:ln>
        </p:spPr>
        <p:txBody>
          <a:bodyPr wrap="square" lIns="36000" tIns="54000" rIns="36000" bIns="36000" anchor="ctr"/>
          <a:lstStyle/>
          <a:p>
            <a:pPr marL="171450"/>
            <a:r>
              <a:rPr lang="en-US" b="1" dirty="0">
                <a:solidFill>
                  <a:srgbClr val="FFFFFF"/>
                </a:solidFill>
              </a:rPr>
              <a:t>August 1 </a:t>
            </a:r>
            <a:r>
              <a:rPr lang="en-US" dirty="0">
                <a:solidFill>
                  <a:srgbClr val="FFFFFF"/>
                </a:solidFill>
              </a:rPr>
              <a:t>First-half obligation payment</a:t>
            </a:r>
            <a:endParaRPr lang="en-US" sz="1050" dirty="0">
              <a:solidFill>
                <a:srgbClr val="FFFFFF"/>
              </a:solidFill>
            </a:endParaRPr>
          </a:p>
        </p:txBody>
      </p:sp>
      <p:sp>
        <p:nvSpPr>
          <p:cNvPr id="67" name="Month May">
            <a:extLst>
              <a:ext uri="{FF2B5EF4-FFF2-40B4-BE49-F238E27FC236}">
                <a16:creationId xmlns:a16="http://schemas.microsoft.com/office/drawing/2014/main" id="{B317E186-B6C3-655B-47AF-3BDFB6192491}"/>
              </a:ext>
            </a:extLst>
          </p:cNvPr>
          <p:cNvSpPr/>
          <p:nvPr/>
        </p:nvSpPr>
        <p:spPr>
          <a:xfrm>
            <a:off x="6369250" y="1909177"/>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October 15 </a:t>
            </a:r>
            <a:r>
              <a:rPr lang="en-US" dirty="0">
                <a:solidFill>
                  <a:srgbClr val="1F3B57"/>
                </a:solidFill>
              </a:rPr>
              <a:t>Property taxes collected</a:t>
            </a:r>
          </a:p>
        </p:txBody>
      </p:sp>
      <p:sp>
        <p:nvSpPr>
          <p:cNvPr id="68" name="Month Jun">
            <a:extLst>
              <a:ext uri="{FF2B5EF4-FFF2-40B4-BE49-F238E27FC236}">
                <a16:creationId xmlns:a16="http://schemas.microsoft.com/office/drawing/2014/main" id="{56C67CE0-42D1-BF9D-9394-9F141845D98D}"/>
              </a:ext>
            </a:extLst>
          </p:cNvPr>
          <p:cNvSpPr/>
          <p:nvPr/>
        </p:nvSpPr>
        <p:spPr>
          <a:xfrm>
            <a:off x="6363590" y="2577351"/>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November </a:t>
            </a:r>
            <a:r>
              <a:rPr lang="en-US" dirty="0">
                <a:solidFill>
                  <a:srgbClr val="1F3B57"/>
                </a:solidFill>
              </a:rPr>
              <a:t>Processed by the County</a:t>
            </a:r>
          </a:p>
        </p:txBody>
      </p:sp>
      <p:sp>
        <p:nvSpPr>
          <p:cNvPr id="69" name="Month Jul">
            <a:extLst>
              <a:ext uri="{FF2B5EF4-FFF2-40B4-BE49-F238E27FC236}">
                <a16:creationId xmlns:a16="http://schemas.microsoft.com/office/drawing/2014/main" id="{23FDC2C1-3099-C824-259C-B11E62EA78D0}"/>
              </a:ext>
            </a:extLst>
          </p:cNvPr>
          <p:cNvSpPr/>
          <p:nvPr/>
        </p:nvSpPr>
        <p:spPr>
          <a:xfrm>
            <a:off x="6363588" y="3247937"/>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December </a:t>
            </a:r>
            <a:r>
              <a:rPr lang="en-US" dirty="0">
                <a:solidFill>
                  <a:srgbClr val="1F3B57"/>
                </a:solidFill>
              </a:rPr>
              <a:t>Paid to the City and reviewed</a:t>
            </a:r>
          </a:p>
        </p:txBody>
      </p:sp>
      <p:sp>
        <p:nvSpPr>
          <p:cNvPr id="70" name="Month Aug">
            <a:extLst>
              <a:ext uri="{FF2B5EF4-FFF2-40B4-BE49-F238E27FC236}">
                <a16:creationId xmlns:a16="http://schemas.microsoft.com/office/drawing/2014/main" id="{95F67985-D032-48DD-9B04-C7223B2F9A1D}"/>
              </a:ext>
            </a:extLst>
          </p:cNvPr>
          <p:cNvSpPr/>
          <p:nvPr/>
        </p:nvSpPr>
        <p:spPr>
          <a:xfrm>
            <a:off x="6363590" y="4586697"/>
            <a:ext cx="5120640" cy="548640"/>
          </a:xfrm>
          <a:prstGeom prst="roundRect">
            <a:avLst>
              <a:gd name="adj" fmla="val 8000"/>
            </a:avLst>
          </a:prstGeom>
          <a:solidFill>
            <a:schemeClr val="accent1"/>
          </a:solidFill>
          <a:ln w="28575">
            <a:solidFill>
              <a:schemeClr val="accent4"/>
            </a:solidFill>
          </a:ln>
        </p:spPr>
        <p:txBody>
          <a:bodyPr wrap="square" lIns="36000" tIns="54000" rIns="36000" bIns="36000" anchor="ctr"/>
          <a:lstStyle/>
          <a:p>
            <a:pPr marL="171450"/>
            <a:r>
              <a:rPr lang="en-US" b="1" dirty="0">
                <a:solidFill>
                  <a:srgbClr val="FFFFFF"/>
                </a:solidFill>
              </a:rPr>
              <a:t>February 1 </a:t>
            </a:r>
            <a:r>
              <a:rPr lang="en-US" dirty="0">
                <a:solidFill>
                  <a:srgbClr val="FFFFFF"/>
                </a:solidFill>
              </a:rPr>
              <a:t>Second-half obligation payment</a:t>
            </a:r>
            <a:endParaRPr lang="en-US" sz="1050" dirty="0">
              <a:solidFill>
                <a:srgbClr val="FFFFFF"/>
              </a:solidFill>
            </a:endParaRPr>
          </a:p>
        </p:txBody>
      </p:sp>
      <p:sp>
        <p:nvSpPr>
          <p:cNvPr id="71" name="Month Jul">
            <a:extLst>
              <a:ext uri="{FF2B5EF4-FFF2-40B4-BE49-F238E27FC236}">
                <a16:creationId xmlns:a16="http://schemas.microsoft.com/office/drawing/2014/main" id="{5E8E3847-DCDE-A257-4777-918DEA43CC80}"/>
              </a:ext>
            </a:extLst>
          </p:cNvPr>
          <p:cNvSpPr/>
          <p:nvPr/>
        </p:nvSpPr>
        <p:spPr>
          <a:xfrm>
            <a:off x="6363588" y="3917317"/>
            <a:ext cx="5120640" cy="548640"/>
          </a:xfrm>
          <a:prstGeom prst="roundRect">
            <a:avLst>
              <a:gd name="adj" fmla="val 8000"/>
            </a:avLst>
          </a:prstGeom>
          <a:solidFill>
            <a:srgbClr val="C9D7FF">
              <a:alpha val="38039"/>
            </a:srgbClr>
          </a:solidFill>
          <a:ln w="9525">
            <a:solidFill>
              <a:srgbClr val="8EA9C1"/>
            </a:solidFill>
          </a:ln>
        </p:spPr>
        <p:txBody>
          <a:bodyPr wrap="square" lIns="36000" tIns="54000" rIns="36000" bIns="36000" anchor="ctr"/>
          <a:lstStyle/>
          <a:p>
            <a:pPr marL="171450"/>
            <a:r>
              <a:rPr lang="en-US" b="1" dirty="0">
                <a:solidFill>
                  <a:srgbClr val="1F3B57"/>
                </a:solidFill>
              </a:rPr>
              <a:t>January </a:t>
            </a:r>
            <a:r>
              <a:rPr lang="en-US" dirty="0">
                <a:solidFill>
                  <a:srgbClr val="1F3B57"/>
                </a:solidFill>
              </a:rPr>
              <a:t>Clean-up Settlement &amp; Corrections</a:t>
            </a:r>
          </a:p>
        </p:txBody>
      </p:sp>
      <p:sp>
        <p:nvSpPr>
          <p:cNvPr id="73" name="TextBox 72">
            <a:extLst>
              <a:ext uri="{FF2B5EF4-FFF2-40B4-BE49-F238E27FC236}">
                <a16:creationId xmlns:a16="http://schemas.microsoft.com/office/drawing/2014/main" id="{1434756A-2D23-6107-73B0-7C980F8A97E1}"/>
              </a:ext>
            </a:extLst>
          </p:cNvPr>
          <p:cNvSpPr txBox="1"/>
          <p:nvPr/>
        </p:nvSpPr>
        <p:spPr>
          <a:xfrm>
            <a:off x="502920" y="1403955"/>
            <a:ext cx="5184640" cy="443198"/>
          </a:xfrm>
          <a:prstGeom prst="rect">
            <a:avLst/>
          </a:prstGeom>
          <a:noFill/>
        </p:spPr>
        <p:txBody>
          <a:bodyPr wrap="square">
            <a:spAutoFit/>
          </a:bodyPr>
          <a:lstStyle/>
          <a:p>
            <a:pPr>
              <a:lnSpc>
                <a:spcPct val="95000"/>
              </a:lnSpc>
              <a:spcBef>
                <a:spcPts val="600"/>
              </a:spcBef>
              <a:buClr>
                <a:srgbClr val="FF6A13"/>
              </a:buClr>
              <a:defRPr/>
            </a:pPr>
            <a:r>
              <a:rPr lang="en-US" sz="2400" b="1" dirty="0">
                <a:solidFill>
                  <a:schemeClr val="tx2"/>
                </a:solidFill>
                <a:latin typeface="+mj-lt"/>
              </a:rPr>
              <a:t>First-Half Increment</a:t>
            </a:r>
          </a:p>
        </p:txBody>
      </p:sp>
      <p:sp>
        <p:nvSpPr>
          <p:cNvPr id="74" name="TextBox 73">
            <a:extLst>
              <a:ext uri="{FF2B5EF4-FFF2-40B4-BE49-F238E27FC236}">
                <a16:creationId xmlns:a16="http://schemas.microsoft.com/office/drawing/2014/main" id="{68A85A41-0241-3752-5598-BC6B30F8AA94}"/>
              </a:ext>
            </a:extLst>
          </p:cNvPr>
          <p:cNvSpPr txBox="1"/>
          <p:nvPr/>
        </p:nvSpPr>
        <p:spPr>
          <a:xfrm>
            <a:off x="6363588" y="1403955"/>
            <a:ext cx="5184640" cy="443198"/>
          </a:xfrm>
          <a:prstGeom prst="rect">
            <a:avLst/>
          </a:prstGeom>
          <a:noFill/>
        </p:spPr>
        <p:txBody>
          <a:bodyPr wrap="square">
            <a:spAutoFit/>
          </a:bodyPr>
          <a:lstStyle/>
          <a:p>
            <a:pPr>
              <a:lnSpc>
                <a:spcPct val="95000"/>
              </a:lnSpc>
              <a:spcBef>
                <a:spcPts val="600"/>
              </a:spcBef>
              <a:buClr>
                <a:srgbClr val="FF6A13"/>
              </a:buClr>
              <a:defRPr/>
            </a:pPr>
            <a:r>
              <a:rPr lang="en-US" sz="2400" b="1" dirty="0">
                <a:solidFill>
                  <a:schemeClr val="tx2"/>
                </a:solidFill>
                <a:latin typeface="+mj-lt"/>
              </a:rPr>
              <a:t>Second-Half Increment</a:t>
            </a:r>
          </a:p>
        </p:txBody>
      </p:sp>
    </p:spTree>
    <p:extLst>
      <p:ext uri="{BB962C8B-B14F-4D97-AF65-F5344CB8AC3E}">
        <p14:creationId xmlns:p14="http://schemas.microsoft.com/office/powerpoint/2010/main" val="1639083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4817F-2559-C332-39F7-859EC4D91523}"/>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B05219D-4C1B-FFF1-B56E-C2C524F16130}"/>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5B05219D-4C1B-FFF1-B56E-C2C524F16130}"/>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6" name="Text Placeholder 5">
            <a:extLst>
              <a:ext uri="{FF2B5EF4-FFF2-40B4-BE49-F238E27FC236}">
                <a16:creationId xmlns:a16="http://schemas.microsoft.com/office/drawing/2014/main" id="{26D4314B-695C-8C5C-3766-805E3B01F1C6}"/>
              </a:ext>
            </a:extLst>
          </p:cNvPr>
          <p:cNvSpPr>
            <a:spLocks noGrp="1"/>
          </p:cNvSpPr>
          <p:nvPr>
            <p:ph sz="quarter" idx="13"/>
          </p:nvPr>
        </p:nvSpPr>
        <p:spPr>
          <a:xfrm>
            <a:off x="539750" y="3317358"/>
            <a:ext cx="5261722" cy="1866383"/>
          </a:xfrm>
          <a:solidFill>
            <a:schemeClr val="accent3">
              <a:alpha val="38000"/>
            </a:schemeClr>
          </a:solidFill>
        </p:spPr>
        <p:txBody>
          <a:bodyPr lIns="182880" tIns="274320" rIns="182880" bIns="182880"/>
          <a:lstStyle/>
          <a:p>
            <a:r>
              <a:rPr lang="en-US" dirty="0"/>
              <a:t>Annual Report – August 1</a:t>
            </a:r>
          </a:p>
          <a:p>
            <a:pPr lvl="1"/>
            <a:r>
              <a:rPr lang="en-US" dirty="0"/>
              <a:t>Annual Reporting Form due to the State Auditor</a:t>
            </a:r>
          </a:p>
          <a:p>
            <a:pPr lvl="1"/>
            <a:r>
              <a:rPr lang="en-US" dirty="0"/>
              <a:t>Filing submitted through SAFES</a:t>
            </a:r>
          </a:p>
          <a:p>
            <a:pPr lvl="1"/>
            <a:r>
              <a:rPr lang="en-US" dirty="0"/>
              <a:t>Required every year until the district is closed out</a:t>
            </a:r>
          </a:p>
          <a:p>
            <a:pPr lvl="1"/>
            <a:endParaRPr lang="en-US" dirty="0"/>
          </a:p>
        </p:txBody>
      </p:sp>
      <p:sp>
        <p:nvSpPr>
          <p:cNvPr id="12" name="Slide Number Placeholder 11">
            <a:extLst>
              <a:ext uri="{FF2B5EF4-FFF2-40B4-BE49-F238E27FC236}">
                <a16:creationId xmlns:a16="http://schemas.microsoft.com/office/drawing/2014/main" id="{DC0AC326-FC9C-CA96-2A15-A389F0BBD9AD}"/>
              </a:ext>
            </a:extLst>
          </p:cNvPr>
          <p:cNvSpPr>
            <a:spLocks noGrp="1"/>
          </p:cNvSpPr>
          <p:nvPr>
            <p:ph type="sldNum" sz="quarter" idx="12"/>
          </p:nvPr>
        </p:nvSpPr>
        <p:spPr/>
        <p:txBody>
          <a:bodyPr/>
          <a:lstStyle/>
          <a:p>
            <a:fld id="{B41B015C-2874-4A0D-A301-4EEB5D14504C}" type="slidenum">
              <a:rPr lang="en-US" smtClean="0"/>
              <a:pPr/>
              <a:t>36</a:t>
            </a:fld>
            <a:endParaRPr lang="en-US" dirty="0"/>
          </a:p>
        </p:txBody>
      </p:sp>
      <p:sp>
        <p:nvSpPr>
          <p:cNvPr id="5" name="Text Placeholder 4">
            <a:extLst>
              <a:ext uri="{FF2B5EF4-FFF2-40B4-BE49-F238E27FC236}">
                <a16:creationId xmlns:a16="http://schemas.microsoft.com/office/drawing/2014/main" id="{DD0461AF-4064-5DBC-C6C4-0E0CE19B1478}"/>
              </a:ext>
            </a:extLst>
          </p:cNvPr>
          <p:cNvSpPr>
            <a:spLocks noGrp="1"/>
          </p:cNvSpPr>
          <p:nvPr>
            <p:ph type="body" sz="quarter" idx="14"/>
          </p:nvPr>
        </p:nvSpPr>
        <p:spPr/>
        <p:txBody>
          <a:bodyPr/>
          <a:lstStyle/>
          <a:p>
            <a:r>
              <a:rPr lang="en-US" dirty="0"/>
              <a:t>Recurring obligations the authority owns every year</a:t>
            </a:r>
          </a:p>
        </p:txBody>
      </p:sp>
      <p:sp>
        <p:nvSpPr>
          <p:cNvPr id="4" name="Title 3">
            <a:extLst>
              <a:ext uri="{FF2B5EF4-FFF2-40B4-BE49-F238E27FC236}">
                <a16:creationId xmlns:a16="http://schemas.microsoft.com/office/drawing/2014/main" id="{F2417416-9887-DF6C-5AC1-6E07DD17BE15}"/>
              </a:ext>
            </a:extLst>
          </p:cNvPr>
          <p:cNvSpPr>
            <a:spLocks noGrp="1"/>
          </p:cNvSpPr>
          <p:nvPr>
            <p:ph type="title"/>
          </p:nvPr>
        </p:nvSpPr>
        <p:spPr/>
        <p:txBody>
          <a:bodyPr vert="horz" rIns="0">
            <a:spAutoFit/>
          </a:bodyPr>
          <a:lstStyle/>
          <a:p>
            <a:r>
              <a:rPr lang="en-US" dirty="0"/>
              <a:t>Annual Reporting Calendar</a:t>
            </a:r>
          </a:p>
        </p:txBody>
      </p:sp>
      <p:sp>
        <p:nvSpPr>
          <p:cNvPr id="2" name="Text Placeholder 1">
            <a:extLst>
              <a:ext uri="{FF2B5EF4-FFF2-40B4-BE49-F238E27FC236}">
                <a16:creationId xmlns:a16="http://schemas.microsoft.com/office/drawing/2014/main" id="{CA136086-55D7-2855-771F-C26603C5FBBC}"/>
              </a:ext>
            </a:extLst>
          </p:cNvPr>
          <p:cNvSpPr>
            <a:spLocks noGrp="1"/>
          </p:cNvSpPr>
          <p:nvPr>
            <p:ph sz="quarter" idx="17"/>
          </p:nvPr>
        </p:nvSpPr>
        <p:spPr>
          <a:xfrm>
            <a:off x="6228168" y="3317358"/>
            <a:ext cx="5261722" cy="1866383"/>
          </a:xfrm>
        </p:spPr>
        <p:txBody>
          <a:bodyPr/>
          <a:lstStyle/>
          <a:p>
            <a:pPr>
              <a:lnSpc>
                <a:spcPct val="95000"/>
              </a:lnSpc>
              <a:spcBef>
                <a:spcPts val="600"/>
              </a:spcBef>
              <a:buClr>
                <a:srgbClr val="FF6A13"/>
              </a:buClr>
              <a:defRPr/>
            </a:pPr>
            <a:r>
              <a:rPr lang="en-US" dirty="0">
                <a:solidFill>
                  <a:schemeClr val="tx2"/>
                </a:solidFill>
              </a:rPr>
              <a:t>Annual Disclosure – August 15</a:t>
            </a:r>
          </a:p>
          <a:p>
            <a:pPr lvl="1"/>
            <a:r>
              <a:rPr lang="en-US" dirty="0"/>
              <a:t>Annual Disclosure published in a newspaper</a:t>
            </a:r>
          </a:p>
          <a:p>
            <a:pPr lvl="1"/>
            <a:r>
              <a:rPr lang="en-US" dirty="0"/>
              <a:t>Required even if all amounts are zero</a:t>
            </a:r>
          </a:p>
          <a:p>
            <a:pPr lvl="1"/>
            <a:r>
              <a:rPr lang="en-US" dirty="0"/>
              <a:t>Send the published disclosure to the OSA</a:t>
            </a:r>
          </a:p>
        </p:txBody>
      </p:sp>
      <p:pic>
        <p:nvPicPr>
          <p:cNvPr id="10" name="Picture Placeholder 9" descr="Hands typing on keyboard">
            <a:extLst>
              <a:ext uri="{FF2B5EF4-FFF2-40B4-BE49-F238E27FC236}">
                <a16:creationId xmlns:a16="http://schemas.microsoft.com/office/drawing/2014/main" id="{F0B213A1-88FF-DD2A-488B-8D992324460D}"/>
              </a:ext>
            </a:extLst>
          </p:cNvPr>
          <p:cNvPicPr>
            <a:picLocks noGrp="1" noChangeAspect="1"/>
          </p:cNvPicPr>
          <p:nvPr>
            <p:ph type="pic" sz="quarter" idx="18"/>
          </p:nvPr>
        </p:nvPicPr>
        <p:blipFill>
          <a:blip r:embed="rId5">
            <a:extLst>
              <a:ext uri="{28A0092B-C50C-407E-A947-70E740481C1C}">
                <a14:useLocalDpi xmlns:a14="http://schemas.microsoft.com/office/drawing/2010/main" val="0"/>
              </a:ext>
            </a:extLst>
          </a:blip>
          <a:srcRect t="23382" b="23382"/>
          <a:stretch/>
        </p:blipFill>
        <p:spPr/>
      </p:pic>
      <p:pic>
        <p:nvPicPr>
          <p:cNvPr id="16" name="Picture Placeholder 15" descr="Magazine printing process">
            <a:extLst>
              <a:ext uri="{FF2B5EF4-FFF2-40B4-BE49-F238E27FC236}">
                <a16:creationId xmlns:a16="http://schemas.microsoft.com/office/drawing/2014/main" id="{09AFDC03-250D-B943-1638-E011EB436262}"/>
              </a:ext>
            </a:extLst>
          </p:cNvPr>
          <p:cNvPicPr>
            <a:picLocks noGrp="1" noChangeAspect="1"/>
          </p:cNvPicPr>
          <p:nvPr>
            <p:ph type="pic" sz="quarter" idx="19"/>
          </p:nvPr>
        </p:nvPicPr>
        <p:blipFill>
          <a:blip r:embed="rId6">
            <a:extLst>
              <a:ext uri="{28A0092B-C50C-407E-A947-70E740481C1C}">
                <a14:useLocalDpi xmlns:a14="http://schemas.microsoft.com/office/drawing/2010/main" val="0"/>
              </a:ext>
            </a:extLst>
          </a:blip>
          <a:srcRect t="24915" b="24915"/>
          <a:stretch/>
        </p:blipFill>
        <p:spPr/>
      </p:pic>
      <p:sp>
        <p:nvSpPr>
          <p:cNvPr id="8" name="Note">
            <a:extLst>
              <a:ext uri="{FF2B5EF4-FFF2-40B4-BE49-F238E27FC236}">
                <a16:creationId xmlns:a16="http://schemas.microsoft.com/office/drawing/2014/main" id="{1E07FD7B-2DAD-D898-A26A-D049969DA1FF}"/>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Missing these is not a paperwork problem – increment distributions can be withheld until you comply</a:t>
            </a:r>
          </a:p>
        </p:txBody>
      </p:sp>
      <p:sp>
        <p:nvSpPr>
          <p:cNvPr id="11" name="Accent 26">
            <a:extLst>
              <a:ext uri="{FF2B5EF4-FFF2-40B4-BE49-F238E27FC236}">
                <a16:creationId xmlns:a16="http://schemas.microsoft.com/office/drawing/2014/main" id="{4ACC324B-E9F4-9ED6-1DD3-9FC60FAE40DD}"/>
              </a:ext>
            </a:extLst>
          </p:cNvPr>
          <p:cNvSpPr/>
          <p:nvPr/>
        </p:nvSpPr>
        <p:spPr>
          <a:xfrm>
            <a:off x="502920" y="5406158"/>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14956929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52CEA-8AF1-7925-86E1-3BB00D4390D4}"/>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D1F2E7BB-1AA3-E259-A33E-C4CD09EDFE05}"/>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D1F2E7BB-1AA3-E259-A33E-C4CD09EDFE0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3517C2FA-9C41-F594-8E8C-631CDDCD9916}"/>
              </a:ext>
            </a:extLst>
          </p:cNvPr>
          <p:cNvSpPr>
            <a:spLocks noGrp="1"/>
          </p:cNvSpPr>
          <p:nvPr>
            <p:ph type="sldNum" sz="quarter" idx="12"/>
          </p:nvPr>
        </p:nvSpPr>
        <p:spPr/>
        <p:txBody>
          <a:bodyPr/>
          <a:lstStyle/>
          <a:p>
            <a:fld id="{B41B015C-2874-4A0D-A301-4EEB5D14504C}" type="slidenum">
              <a:rPr lang="en-US" smtClean="0"/>
              <a:pPr/>
              <a:t>37</a:t>
            </a:fld>
            <a:endParaRPr lang="en-US" dirty="0"/>
          </a:p>
        </p:txBody>
      </p:sp>
      <p:sp>
        <p:nvSpPr>
          <p:cNvPr id="5" name="Text Placeholder 4">
            <a:extLst>
              <a:ext uri="{FF2B5EF4-FFF2-40B4-BE49-F238E27FC236}">
                <a16:creationId xmlns:a16="http://schemas.microsoft.com/office/drawing/2014/main" id="{5DB0B38D-1DCF-3A64-C1F9-51275523B51C}"/>
              </a:ext>
            </a:extLst>
          </p:cNvPr>
          <p:cNvSpPr>
            <a:spLocks noGrp="1"/>
          </p:cNvSpPr>
          <p:nvPr>
            <p:ph type="body" sz="quarter" idx="14"/>
          </p:nvPr>
        </p:nvSpPr>
        <p:spPr/>
        <p:txBody>
          <a:bodyPr/>
          <a:lstStyle/>
          <a:p>
            <a:r>
              <a:rPr lang="en-US" dirty="0"/>
              <a:t>Review semi-annually before payment is made</a:t>
            </a:r>
          </a:p>
        </p:txBody>
      </p:sp>
      <p:pic>
        <p:nvPicPr>
          <p:cNvPr id="13" name="Content Placeholder 12" descr="Bank check with solid fill">
            <a:extLst>
              <a:ext uri="{FF2B5EF4-FFF2-40B4-BE49-F238E27FC236}">
                <a16:creationId xmlns:a16="http://schemas.microsoft.com/office/drawing/2014/main" id="{1210A599-2E46-FAF3-1658-07EF02027ECA}"/>
              </a:ext>
            </a:extLst>
          </p:cNvPr>
          <p:cNvPicPr>
            <a:picLocks noGrp="1" noChangeAspect="1"/>
          </p:cNvPicPr>
          <p:nvPr>
            <p:ph sz="quarter" idx="16"/>
          </p:nvPr>
        </p:nvPicPr>
        <p:blipFill>
          <a:blip>
            <a:extLst>
              <a:ext uri="{96DAC541-7B7A-43D3-8B79-37D633B846F1}">
                <asvg:svgBlip xmlns:asvg="http://schemas.microsoft.com/office/drawing/2016/SVG/main" r:embed="rId5"/>
              </a:ext>
            </a:extLst>
          </a:blip>
          <a:srcRect/>
          <a:stretch/>
        </p:blipFill>
        <p:spPr>
          <a:xfrm>
            <a:off x="539750" y="1301502"/>
            <a:ext cx="586190" cy="586190"/>
          </a:xfrm>
        </p:spPr>
      </p:pic>
      <p:sp>
        <p:nvSpPr>
          <p:cNvPr id="4" name="Title 3">
            <a:extLst>
              <a:ext uri="{FF2B5EF4-FFF2-40B4-BE49-F238E27FC236}">
                <a16:creationId xmlns:a16="http://schemas.microsoft.com/office/drawing/2014/main" id="{B06156B6-6414-9829-FAAC-180192A35BF6}"/>
              </a:ext>
            </a:extLst>
          </p:cNvPr>
          <p:cNvSpPr>
            <a:spLocks noGrp="1"/>
          </p:cNvSpPr>
          <p:nvPr>
            <p:ph type="title"/>
          </p:nvPr>
        </p:nvSpPr>
        <p:spPr/>
        <p:txBody>
          <a:bodyPr vert="horz" rIns="0">
            <a:spAutoFit/>
          </a:bodyPr>
          <a:lstStyle/>
          <a:p>
            <a:r>
              <a:rPr lang="en-US" dirty="0"/>
              <a:t>Pay As You Go (PAYGO) Notes</a:t>
            </a:r>
          </a:p>
        </p:txBody>
      </p:sp>
      <p:pic>
        <p:nvPicPr>
          <p:cNvPr id="15" name="Content Placeholder 14" descr="House with solid fill">
            <a:extLst>
              <a:ext uri="{FF2B5EF4-FFF2-40B4-BE49-F238E27FC236}">
                <a16:creationId xmlns:a16="http://schemas.microsoft.com/office/drawing/2014/main" id="{D0C429C0-899A-BCA1-3AB0-D6ACB99B0A5F}"/>
              </a:ext>
            </a:extLst>
          </p:cNvPr>
          <p:cNvPicPr>
            <a:picLocks noGrp="1" noChangeAspect="1"/>
          </p:cNvPicPr>
          <p:nvPr>
            <p:ph sz="quarter" idx="18"/>
          </p:nvPr>
        </p:nvPicPr>
        <p:blipFill>
          <a:blip>
            <a:extLst>
              <a:ext uri="{96DAC541-7B7A-43D3-8B79-37D633B846F1}">
                <asvg:svgBlip xmlns:asvg="http://schemas.microsoft.com/office/drawing/2016/SVG/main" r:embed="rId6"/>
              </a:ext>
            </a:extLst>
          </a:blip>
          <a:srcRect/>
          <a:stretch/>
        </p:blipFill>
        <p:spPr>
          <a:xfrm>
            <a:off x="4345782" y="1301904"/>
            <a:ext cx="585787" cy="585787"/>
          </a:xfrm>
        </p:spPr>
      </p:pic>
      <p:sp>
        <p:nvSpPr>
          <p:cNvPr id="3" name="Content Placeholder 2">
            <a:extLst>
              <a:ext uri="{FF2B5EF4-FFF2-40B4-BE49-F238E27FC236}">
                <a16:creationId xmlns:a16="http://schemas.microsoft.com/office/drawing/2014/main" id="{F063EC95-D153-8836-A44E-0BE409E57116}"/>
              </a:ext>
            </a:extLst>
          </p:cNvPr>
          <p:cNvSpPr>
            <a:spLocks noGrp="1"/>
          </p:cNvSpPr>
          <p:nvPr>
            <p:ph sz="quarter" idx="19"/>
          </p:nvPr>
        </p:nvSpPr>
        <p:spPr>
          <a:xfrm>
            <a:off x="8136196" y="2084836"/>
            <a:ext cx="3415562" cy="2941744"/>
          </a:xfrm>
        </p:spPr>
        <p:txBody>
          <a:bodyPr/>
          <a:lstStyle/>
          <a:p>
            <a:r>
              <a:rPr lang="en-US" dirty="0"/>
              <a:t>Multiple Notes</a:t>
            </a:r>
          </a:p>
          <a:p>
            <a:pPr lvl="1"/>
            <a:r>
              <a:rPr lang="en-US" dirty="0"/>
              <a:t>Calculate PAYGO amount on a parcel-by-parcel basis</a:t>
            </a:r>
          </a:p>
          <a:p>
            <a:pPr lvl="1"/>
            <a:r>
              <a:rPr lang="en-US" dirty="0"/>
              <a:t>Tie all obligations back to what was generated by the District</a:t>
            </a:r>
          </a:p>
          <a:p>
            <a:pPr lvl="1"/>
            <a:r>
              <a:rPr lang="en-US" dirty="0"/>
              <a:t>Non-performance by one development can have negative effects on others</a:t>
            </a:r>
          </a:p>
        </p:txBody>
      </p:sp>
      <p:pic>
        <p:nvPicPr>
          <p:cNvPr id="19" name="Content Placeholder 18" descr="Contract with solid fill">
            <a:extLst>
              <a:ext uri="{FF2B5EF4-FFF2-40B4-BE49-F238E27FC236}">
                <a16:creationId xmlns:a16="http://schemas.microsoft.com/office/drawing/2014/main" id="{3743C4F3-A6F1-D90E-EE2D-ABA4F4EC51F2}"/>
              </a:ext>
            </a:extLst>
          </p:cNvPr>
          <p:cNvPicPr>
            <a:picLocks noGrp="1" noChangeAspect="1"/>
          </p:cNvPicPr>
          <p:nvPr>
            <p:ph sz="quarter" idx="20"/>
          </p:nvPr>
        </p:nvPicPr>
        <p:blipFill>
          <a:blip>
            <a:extLst>
              <a:ext uri="{96DAC541-7B7A-43D3-8B79-37D633B846F1}">
                <asvg:svgBlip xmlns:asvg="http://schemas.microsoft.com/office/drawing/2016/SVG/main" r:embed="rId7"/>
              </a:ext>
            </a:extLst>
          </a:blip>
          <a:srcRect/>
          <a:stretch/>
        </p:blipFill>
        <p:spPr>
          <a:xfrm>
            <a:off x="8136196" y="1301502"/>
            <a:ext cx="586190" cy="586190"/>
          </a:xfrm>
        </p:spPr>
      </p:pic>
      <p:sp>
        <p:nvSpPr>
          <p:cNvPr id="8" name="Content Placeholder 7">
            <a:extLst>
              <a:ext uri="{FF2B5EF4-FFF2-40B4-BE49-F238E27FC236}">
                <a16:creationId xmlns:a16="http://schemas.microsoft.com/office/drawing/2014/main" id="{D8E4A8BA-D7D6-4A93-86F3-3425AB1F1F4D}"/>
              </a:ext>
            </a:extLst>
          </p:cNvPr>
          <p:cNvSpPr>
            <a:spLocks noGrp="1"/>
          </p:cNvSpPr>
          <p:nvPr>
            <p:ph sz="quarter" idx="13"/>
          </p:nvPr>
        </p:nvSpPr>
        <p:spPr>
          <a:xfrm>
            <a:off x="539750" y="2084836"/>
            <a:ext cx="3415562" cy="2941342"/>
          </a:xfrm>
        </p:spPr>
        <p:txBody>
          <a:bodyPr/>
          <a:lstStyle/>
          <a:p>
            <a:r>
              <a:rPr lang="en-US" dirty="0"/>
              <a:t>Verify before payment</a:t>
            </a:r>
          </a:p>
          <a:p>
            <a:pPr lvl="1"/>
            <a:r>
              <a:rPr lang="en-US" dirty="0"/>
              <a:t>Make sure all parcel(s) have paid taxes and how much they paid.</a:t>
            </a:r>
          </a:p>
        </p:txBody>
      </p:sp>
      <p:sp>
        <p:nvSpPr>
          <p:cNvPr id="10" name="Content Placeholder 9">
            <a:extLst>
              <a:ext uri="{FF2B5EF4-FFF2-40B4-BE49-F238E27FC236}">
                <a16:creationId xmlns:a16="http://schemas.microsoft.com/office/drawing/2014/main" id="{4ADE3C46-7BEA-92F6-7921-AE77AE511C0B}"/>
              </a:ext>
            </a:extLst>
          </p:cNvPr>
          <p:cNvSpPr>
            <a:spLocks noGrp="1"/>
          </p:cNvSpPr>
          <p:nvPr>
            <p:ph sz="quarter" idx="17"/>
          </p:nvPr>
        </p:nvSpPr>
        <p:spPr>
          <a:xfrm>
            <a:off x="4345691" y="2084836"/>
            <a:ext cx="3415562" cy="2941342"/>
          </a:xfrm>
        </p:spPr>
        <p:txBody>
          <a:bodyPr/>
          <a:lstStyle/>
          <a:p>
            <a:r>
              <a:rPr lang="en-US" dirty="0"/>
              <a:t>Market values</a:t>
            </a:r>
          </a:p>
          <a:p>
            <a:pPr lvl="1"/>
            <a:r>
              <a:rPr lang="en-US" dirty="0"/>
              <a:t>Check against the Minimum Assessment Agreement </a:t>
            </a:r>
          </a:p>
          <a:p>
            <a:pPr lvl="1"/>
            <a:r>
              <a:rPr lang="en-US" dirty="0"/>
              <a:t>Assessors don’t always catch a Minimum Assessment Agreement</a:t>
            </a:r>
          </a:p>
        </p:txBody>
      </p:sp>
      <p:sp>
        <p:nvSpPr>
          <p:cNvPr id="6" name="Note">
            <a:extLst>
              <a:ext uri="{FF2B5EF4-FFF2-40B4-BE49-F238E27FC236}">
                <a16:creationId xmlns:a16="http://schemas.microsoft.com/office/drawing/2014/main" id="{F03A83C3-9EE1-038A-8537-20BDF70122A8}"/>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Review Development Agreements for defaults –  remedies may allow withholding all or a portion of the increment</a:t>
            </a:r>
          </a:p>
        </p:txBody>
      </p:sp>
      <p:sp>
        <p:nvSpPr>
          <p:cNvPr id="11" name="Accent 26">
            <a:extLst>
              <a:ext uri="{FF2B5EF4-FFF2-40B4-BE49-F238E27FC236}">
                <a16:creationId xmlns:a16="http://schemas.microsoft.com/office/drawing/2014/main" id="{01892B4E-777D-06D2-6CA6-3A61552F8F85}"/>
              </a:ext>
            </a:extLst>
          </p:cNvPr>
          <p:cNvSpPr/>
          <p:nvPr/>
        </p:nvSpPr>
        <p:spPr>
          <a:xfrm>
            <a:off x="502920" y="5406158"/>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1717053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7449F-E6FC-DF93-202C-3B441C0632A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9754DA-E81B-7343-3AEC-2DB48CEABA6C}"/>
              </a:ext>
            </a:extLst>
          </p:cNvPr>
          <p:cNvSpPr>
            <a:spLocks noGrp="1"/>
          </p:cNvSpPr>
          <p:nvPr>
            <p:ph type="sldNum" sz="quarter" idx="12"/>
          </p:nvPr>
        </p:nvSpPr>
        <p:spPr>
          <a:xfrm>
            <a:off x="10955867" y="6356351"/>
            <a:ext cx="626533" cy="366183"/>
          </a:xfrm>
        </p:spPr>
        <p:txBody>
          <a:bodyPr/>
          <a:lstStyle/>
          <a:p>
            <a:fld id="{D973F114-0539-4992-9137-0EEA0F0DB34D}" type="slidenum">
              <a:rPr lang="en-US" altLang="en-US" smtClean="0"/>
              <a:pPr/>
              <a:t>38</a:t>
            </a:fld>
            <a:endParaRPr lang="en-US" altLang="en-US"/>
          </a:p>
        </p:txBody>
      </p:sp>
      <p:sp>
        <p:nvSpPr>
          <p:cNvPr id="4" name="Title 3">
            <a:extLst>
              <a:ext uri="{FF2B5EF4-FFF2-40B4-BE49-F238E27FC236}">
                <a16:creationId xmlns:a16="http://schemas.microsoft.com/office/drawing/2014/main" id="{B2E9D608-E7D2-009B-7BEA-9BF206AA8F6F}"/>
              </a:ext>
            </a:extLst>
          </p:cNvPr>
          <p:cNvSpPr>
            <a:spLocks noGrp="1"/>
          </p:cNvSpPr>
          <p:nvPr>
            <p:ph type="title"/>
          </p:nvPr>
        </p:nvSpPr>
        <p:spPr>
          <a:xfrm>
            <a:off x="609601" y="426725"/>
            <a:ext cx="10959049" cy="552587"/>
          </a:xfrm>
        </p:spPr>
        <p:txBody>
          <a:bodyPr/>
          <a:lstStyle/>
          <a:p>
            <a:r>
              <a:rPr lang="en-US"/>
              <a:t>Development Agreements &amp; Lookback</a:t>
            </a:r>
          </a:p>
        </p:txBody>
      </p:sp>
      <p:sp>
        <p:nvSpPr>
          <p:cNvPr id="22" name="Card 1"/>
          <p:cNvSpPr/>
          <p:nvPr/>
        </p:nvSpPr>
        <p:spPr>
          <a:xfrm>
            <a:off x="670560" y="2362035"/>
            <a:ext cx="3456960" cy="2853333"/>
          </a:xfrm>
          <a:prstGeom prst="roundRect">
            <a:avLst>
              <a:gd name="adj" fmla="val 6000"/>
            </a:avLst>
          </a:prstGeom>
          <a:solidFill>
            <a:srgbClr val="FFFFFF"/>
          </a:solidFill>
          <a:ln w="9525">
            <a:solidFill>
              <a:schemeClr val="accent1"/>
            </a:solidFill>
          </a:ln>
        </p:spPr>
        <p:txBody>
          <a:bodyPr wrap="square" lIns="182880" tIns="152400" rIns="182880" bIns="152400" anchor="t">
            <a:noAutofit/>
          </a:bodyPr>
          <a:lstStyle/>
          <a:p>
            <a:pPr algn="l">
              <a:lnSpc>
                <a:spcPct val="95000"/>
              </a:lnSpc>
            </a:pPr>
            <a:r>
              <a:rPr lang="en-US" sz="2400" b="1" dirty="0">
                <a:solidFill>
                  <a:schemeClr val="tx2"/>
                </a:solidFill>
              </a:rPr>
              <a:t>Know your covenants</a:t>
            </a:r>
          </a:p>
          <a:p>
            <a:pPr marL="287338" lvl="1" indent="-287338">
              <a:spcAft>
                <a:spcPts val="500"/>
              </a:spcAft>
              <a:buClr>
                <a:schemeClr val="accent4"/>
              </a:buClr>
              <a:buFont typeface="Wingdings" panose="05000000000000000000" pitchFamily="2" charset="2"/>
              <a:buChar char="ä"/>
            </a:pPr>
            <a:r>
              <a:rPr lang="en-US" dirty="0">
                <a:solidFill>
                  <a:schemeClr val="tx2"/>
                </a:solidFill>
              </a:rPr>
              <a:t>Construction deadlines, minimum improvements, the minimum assessment agreement, job and wage goals, and any required guaranty, letter of credit, or insurance</a:t>
            </a:r>
          </a:p>
        </p:txBody>
      </p:sp>
      <p:sp>
        <p:nvSpPr>
          <p:cNvPr id="23" name="Card 2"/>
          <p:cNvSpPr/>
          <p:nvPr/>
        </p:nvSpPr>
        <p:spPr>
          <a:xfrm>
            <a:off x="4367520" y="2362035"/>
            <a:ext cx="3456960" cy="2853333"/>
          </a:xfrm>
          <a:prstGeom prst="roundRect">
            <a:avLst>
              <a:gd name="adj" fmla="val 6000"/>
            </a:avLst>
          </a:prstGeom>
          <a:solidFill>
            <a:srgbClr val="FFFFFF"/>
          </a:solidFill>
          <a:ln w="9525">
            <a:solidFill>
              <a:schemeClr val="accent1"/>
            </a:solidFill>
          </a:ln>
        </p:spPr>
        <p:txBody>
          <a:bodyPr wrap="square" lIns="182880" tIns="152400" rIns="182880" bIns="152400" anchor="t">
            <a:noAutofit/>
          </a:bodyPr>
          <a:lstStyle/>
          <a:p>
            <a:pPr algn="l">
              <a:lnSpc>
                <a:spcPct val="95000"/>
              </a:lnSpc>
            </a:pPr>
            <a:r>
              <a:rPr lang="en-US" sz="2400" b="1" dirty="0">
                <a:solidFill>
                  <a:schemeClr val="tx2"/>
                </a:solidFill>
              </a:rPr>
              <a:t>Lookback provisions</a:t>
            </a:r>
          </a:p>
          <a:p>
            <a:pPr marL="287338" lvl="1" indent="-287338">
              <a:lnSpc>
                <a:spcPct val="95000"/>
              </a:lnSpc>
              <a:spcBef>
                <a:spcPts val="1067"/>
              </a:spcBef>
              <a:spcAft>
                <a:spcPts val="500"/>
              </a:spcAft>
              <a:buClr>
                <a:schemeClr val="accent4"/>
              </a:buClr>
              <a:buFont typeface="Wingdings" panose="05000000000000000000" pitchFamily="2" charset="2"/>
              <a:buChar char="ä"/>
            </a:pPr>
            <a:r>
              <a:rPr lang="en-US" dirty="0">
                <a:solidFill>
                  <a:schemeClr val="tx2"/>
                </a:solidFill>
              </a:rPr>
              <a:t>Recalculate the developer’s actual return once the project stabilizes, is refinanced, or is sold</a:t>
            </a:r>
          </a:p>
          <a:p>
            <a:pPr marL="287338" lvl="1" indent="-287338">
              <a:lnSpc>
                <a:spcPct val="95000"/>
              </a:lnSpc>
              <a:spcBef>
                <a:spcPts val="1067"/>
              </a:spcBef>
              <a:spcAft>
                <a:spcPts val="500"/>
              </a:spcAft>
              <a:buClr>
                <a:schemeClr val="accent4"/>
              </a:buClr>
              <a:buFont typeface="Wingdings" panose="05000000000000000000" pitchFamily="2" charset="2"/>
              <a:buChar char="ä"/>
            </a:pPr>
            <a:r>
              <a:rPr lang="en-US" dirty="0">
                <a:solidFill>
                  <a:schemeClr val="tx2"/>
                </a:solidFill>
              </a:rPr>
              <a:t>If the return beats what was underwritten, assistance is reduced or repaid</a:t>
            </a:r>
          </a:p>
        </p:txBody>
      </p:sp>
      <p:sp>
        <p:nvSpPr>
          <p:cNvPr id="24" name="Card 3"/>
          <p:cNvSpPr/>
          <p:nvPr/>
        </p:nvSpPr>
        <p:spPr>
          <a:xfrm>
            <a:off x="8064480" y="2362035"/>
            <a:ext cx="3456960" cy="2853333"/>
          </a:xfrm>
          <a:prstGeom prst="roundRect">
            <a:avLst>
              <a:gd name="adj" fmla="val 6000"/>
            </a:avLst>
          </a:prstGeom>
          <a:solidFill>
            <a:srgbClr val="FFFFFF"/>
          </a:solidFill>
          <a:ln w="9525">
            <a:solidFill>
              <a:schemeClr val="accent1"/>
            </a:solidFill>
          </a:ln>
        </p:spPr>
        <p:txBody>
          <a:bodyPr wrap="square" lIns="182880" tIns="152400" rIns="182880" bIns="152400" anchor="t">
            <a:noAutofit/>
          </a:bodyPr>
          <a:lstStyle/>
          <a:p>
            <a:pPr algn="l">
              <a:lnSpc>
                <a:spcPct val="95000"/>
              </a:lnSpc>
            </a:pPr>
            <a:r>
              <a:rPr lang="en-US" sz="2400" b="1" dirty="0">
                <a:solidFill>
                  <a:schemeClr val="tx2"/>
                </a:solidFill>
              </a:rPr>
              <a:t>Calendar the triggers</a:t>
            </a:r>
          </a:p>
          <a:p>
            <a:pPr marL="287338" lvl="1" indent="-287338">
              <a:lnSpc>
                <a:spcPct val="95000"/>
              </a:lnSpc>
              <a:spcBef>
                <a:spcPts val="1067"/>
              </a:spcBef>
              <a:spcAft>
                <a:spcPts val="500"/>
              </a:spcAft>
              <a:buClr>
                <a:schemeClr val="accent4"/>
              </a:buClr>
              <a:buFont typeface="Wingdings" panose="05000000000000000000" pitchFamily="2" charset="2"/>
              <a:buChar char="ä"/>
            </a:pPr>
            <a:r>
              <a:rPr lang="en-US" dirty="0">
                <a:solidFill>
                  <a:schemeClr val="tx2"/>
                </a:solidFill>
              </a:rPr>
              <a:t>Lookback dates and the certificate of completion</a:t>
            </a:r>
          </a:p>
          <a:p>
            <a:pPr marL="287338" lvl="1" indent="-287338">
              <a:lnSpc>
                <a:spcPct val="95000"/>
              </a:lnSpc>
              <a:spcBef>
                <a:spcPts val="1067"/>
              </a:spcBef>
              <a:spcAft>
                <a:spcPts val="500"/>
              </a:spcAft>
              <a:buClr>
                <a:schemeClr val="accent4"/>
              </a:buClr>
              <a:buFont typeface="Wingdings" panose="05000000000000000000" pitchFamily="2" charset="2"/>
              <a:buChar char="ä"/>
            </a:pPr>
            <a:r>
              <a:rPr lang="en-US" dirty="0">
                <a:solidFill>
                  <a:schemeClr val="tx2"/>
                </a:solidFill>
              </a:rPr>
              <a:t>Guaranty expirations and letter of credit renewals</a:t>
            </a:r>
          </a:p>
          <a:p>
            <a:pPr marL="287338" lvl="1" indent="-287338">
              <a:lnSpc>
                <a:spcPct val="95000"/>
              </a:lnSpc>
              <a:spcBef>
                <a:spcPts val="1067"/>
              </a:spcBef>
              <a:spcAft>
                <a:spcPts val="500"/>
              </a:spcAft>
              <a:buClr>
                <a:schemeClr val="accent4"/>
              </a:buClr>
              <a:buFont typeface="Wingdings" panose="05000000000000000000" pitchFamily="2" charset="2"/>
              <a:buChar char="ä"/>
            </a:pPr>
            <a:r>
              <a:rPr lang="en-US" dirty="0">
                <a:solidFill>
                  <a:schemeClr val="tx2"/>
                </a:solidFill>
              </a:rPr>
              <a:t>Nothing in the agreement enforces itself</a:t>
            </a:r>
          </a:p>
        </p:txBody>
      </p:sp>
      <p:sp>
        <p:nvSpPr>
          <p:cNvPr id="5" name="Statement">
            <a:extLst>
              <a:ext uri="{FF2B5EF4-FFF2-40B4-BE49-F238E27FC236}">
                <a16:creationId xmlns:a16="http://schemas.microsoft.com/office/drawing/2014/main" id="{92BE9D43-9B00-FA4A-304F-88488BF71C1A}"/>
              </a:ext>
            </a:extLst>
          </p:cNvPr>
          <p:cNvSpPr/>
          <p:nvPr/>
        </p:nvSpPr>
        <p:spPr>
          <a:xfrm>
            <a:off x="502920" y="1451842"/>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dirty="0">
                <a:solidFill>
                  <a:schemeClr val="tx2"/>
                </a:solidFill>
                <a:latin typeface="+mj-lt"/>
              </a:rPr>
              <a:t>The agreement is your enforcement tool</a:t>
            </a:r>
          </a:p>
        </p:txBody>
      </p:sp>
      <p:sp>
        <p:nvSpPr>
          <p:cNvPr id="7" name="Accent 21">
            <a:extLst>
              <a:ext uri="{FF2B5EF4-FFF2-40B4-BE49-F238E27FC236}">
                <a16:creationId xmlns:a16="http://schemas.microsoft.com/office/drawing/2014/main" id="{E5DBCEA3-1B2A-B388-88C8-1D0B463D11B3}"/>
              </a:ext>
            </a:extLst>
          </p:cNvPr>
          <p:cNvSpPr/>
          <p:nvPr/>
        </p:nvSpPr>
        <p:spPr>
          <a:xfrm>
            <a:off x="502920" y="1451842"/>
            <a:ext cx="64000" cy="700000"/>
          </a:xfrm>
          <a:prstGeom prst="rect">
            <a:avLst/>
          </a:prstGeom>
          <a:solidFill>
            <a:schemeClr val="accent1"/>
          </a:solidFill>
          <a:ln>
            <a:solidFill>
              <a:schemeClr val="accent1"/>
            </a:solidFill>
          </a:ln>
        </p:spPr>
        <p:txBody>
          <a:bodyPr/>
          <a:lstStyle/>
          <a:p>
            <a:endParaRPr lang="en-US"/>
          </a:p>
        </p:txBody>
      </p:sp>
      <p:sp>
        <p:nvSpPr>
          <p:cNvPr id="9" name="Note">
            <a:extLst>
              <a:ext uri="{FF2B5EF4-FFF2-40B4-BE49-F238E27FC236}">
                <a16:creationId xmlns:a16="http://schemas.microsoft.com/office/drawing/2014/main" id="{FD779C7D-ED90-8BAD-357E-7687BCBADC4E}"/>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Lookback is contractual, not statutory</a:t>
            </a:r>
          </a:p>
        </p:txBody>
      </p:sp>
      <p:sp>
        <p:nvSpPr>
          <p:cNvPr id="11" name="Accent 26">
            <a:extLst>
              <a:ext uri="{FF2B5EF4-FFF2-40B4-BE49-F238E27FC236}">
                <a16:creationId xmlns:a16="http://schemas.microsoft.com/office/drawing/2014/main" id="{7431B425-A5FC-C02A-1508-52CBEF419E3F}"/>
              </a:ext>
            </a:extLst>
          </p:cNvPr>
          <p:cNvSpPr/>
          <p:nvPr/>
        </p:nvSpPr>
        <p:spPr>
          <a:xfrm>
            <a:off x="502920" y="5406158"/>
            <a:ext cx="64000" cy="740000"/>
          </a:xfrm>
          <a:prstGeom prst="rect">
            <a:avLst/>
          </a:prstGeom>
          <a:solidFill>
            <a:schemeClr val="accent4"/>
          </a:solidFill>
          <a:ln>
            <a:noFill/>
          </a:ln>
        </p:spPr>
        <p:txBody>
          <a:bodyPr/>
          <a:lstStyle/>
          <a:p>
            <a:endParaRPr lang="en-US"/>
          </a:p>
        </p:txBody>
      </p:sp>
    </p:spTree>
    <p:extLst>
      <p:ext uri="{BB962C8B-B14F-4D97-AF65-F5344CB8AC3E}">
        <p14:creationId xmlns:p14="http://schemas.microsoft.com/office/powerpoint/2010/main" val="20959106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89D4B-7279-4979-8AEF-159E629C3B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509F61-5205-C9D0-E47E-C3FF4535E507}"/>
              </a:ext>
            </a:extLst>
          </p:cNvPr>
          <p:cNvSpPr>
            <a:spLocks noGrp="1"/>
          </p:cNvSpPr>
          <p:nvPr>
            <p:ph type="sldNum" sz="quarter" idx="12"/>
          </p:nvPr>
        </p:nvSpPr>
        <p:spPr>
          <a:xfrm>
            <a:off x="10955867" y="6356351"/>
            <a:ext cx="626533" cy="366183"/>
          </a:xfrm>
        </p:spPr>
        <p:txBody>
          <a:bodyPr/>
          <a:lstStyle/>
          <a:p>
            <a:fld id="{D973F114-0539-4992-9137-0EEA0F0DB34D}" type="slidenum">
              <a:rPr lang="en-US" altLang="en-US" smtClean="0"/>
              <a:pPr/>
              <a:t>39</a:t>
            </a:fld>
            <a:endParaRPr lang="en-US" altLang="en-US"/>
          </a:p>
        </p:txBody>
      </p:sp>
      <p:sp>
        <p:nvSpPr>
          <p:cNvPr id="4" name="Title 3">
            <a:extLst>
              <a:ext uri="{FF2B5EF4-FFF2-40B4-BE49-F238E27FC236}">
                <a16:creationId xmlns:a16="http://schemas.microsoft.com/office/drawing/2014/main" id="{150FC744-E3AB-3D13-E385-4294BAB710B0}"/>
              </a:ext>
            </a:extLst>
          </p:cNvPr>
          <p:cNvSpPr>
            <a:spLocks noGrp="1"/>
          </p:cNvSpPr>
          <p:nvPr>
            <p:ph type="title"/>
          </p:nvPr>
        </p:nvSpPr>
        <p:spPr>
          <a:xfrm>
            <a:off x="609601" y="426725"/>
            <a:ext cx="10959049" cy="552587"/>
          </a:xfrm>
        </p:spPr>
        <p:txBody>
          <a:bodyPr/>
          <a:lstStyle/>
          <a:p>
            <a:r>
              <a:rPr lang="en-US" dirty="0"/>
              <a:t>Tax Court Petitions</a:t>
            </a:r>
          </a:p>
        </p:txBody>
      </p:sp>
      <p:sp>
        <p:nvSpPr>
          <p:cNvPr id="22" name="Label Left"/>
          <p:cNvSpPr/>
          <p:nvPr/>
        </p:nvSpPr>
        <p:spPr>
          <a:xfrm>
            <a:off x="670560" y="2439492"/>
            <a:ext cx="5733333" cy="320000"/>
          </a:xfrm>
          <a:prstGeom prst="rect">
            <a:avLst/>
          </a:prstGeom>
          <a:noFill/>
          <a:ln>
            <a:noFill/>
          </a:ln>
        </p:spPr>
        <p:txBody>
          <a:bodyPr wrap="square" lIns="0" tIns="0" rIns="0" bIns="0" anchor="ctr">
            <a:noAutofit/>
          </a:bodyPr>
          <a:lstStyle/>
          <a:p>
            <a:pPr>
              <a:lnSpc>
                <a:spcPct val="80000"/>
              </a:lnSpc>
              <a:spcBef>
                <a:spcPts val="500"/>
              </a:spcBef>
              <a:buClr>
                <a:schemeClr val="accent4"/>
              </a:buClr>
            </a:pPr>
            <a:r>
              <a:rPr lang="en-US" sz="2400" dirty="0">
                <a:solidFill>
                  <a:schemeClr val="tx2"/>
                </a:solidFill>
              </a:rPr>
              <a:t>How a petition unfolds</a:t>
            </a:r>
          </a:p>
        </p:txBody>
      </p:sp>
      <p:sp>
        <p:nvSpPr>
          <p:cNvPr id="23" name="Label Right"/>
          <p:cNvSpPr/>
          <p:nvPr/>
        </p:nvSpPr>
        <p:spPr>
          <a:xfrm>
            <a:off x="6640000" y="2439492"/>
            <a:ext cx="4881440" cy="320000"/>
          </a:xfrm>
          <a:prstGeom prst="rect">
            <a:avLst/>
          </a:prstGeom>
          <a:noFill/>
          <a:ln>
            <a:noFill/>
          </a:ln>
        </p:spPr>
        <p:txBody>
          <a:bodyPr wrap="square" lIns="0" tIns="0" rIns="0" bIns="0" anchor="ctr">
            <a:noAutofit/>
          </a:bodyPr>
          <a:lstStyle/>
          <a:p>
            <a:pPr>
              <a:lnSpc>
                <a:spcPct val="80000"/>
              </a:lnSpc>
              <a:spcBef>
                <a:spcPts val="500"/>
              </a:spcBef>
              <a:buClr>
                <a:schemeClr val="accent4"/>
              </a:buClr>
            </a:pPr>
            <a:r>
              <a:rPr lang="en-US" sz="2400" dirty="0">
                <a:solidFill>
                  <a:schemeClr val="tx2"/>
                </a:solidFill>
              </a:rPr>
              <a:t>Potential Issues</a:t>
            </a:r>
          </a:p>
        </p:txBody>
      </p:sp>
      <p:sp>
        <p:nvSpPr>
          <p:cNvPr id="24" name="Step 1"/>
          <p:cNvSpPr/>
          <p:nvPr/>
        </p:nvSpPr>
        <p:spPr>
          <a:xfrm>
            <a:off x="670560" y="2872825"/>
            <a:ext cx="5733333" cy="853333"/>
          </a:xfrm>
          <a:prstGeom prst="roundRect">
            <a:avLst>
              <a:gd name="adj" fmla="val 12000"/>
            </a:avLst>
          </a:prstGeom>
          <a:solidFill>
            <a:srgbClr val="FFFFFF"/>
          </a:solidFill>
          <a:ln w="9525">
            <a:solidFill>
              <a:schemeClr val="accent1"/>
            </a:solidFill>
          </a:ln>
        </p:spPr>
        <p:txBody>
          <a:bodyPr wrap="square" lIns="182880" tIns="60960" rIns="182880" bIns="60960" anchor="ctr">
            <a:noAutofit/>
          </a:bodyPr>
          <a:lstStyle/>
          <a:p>
            <a:pPr algn="l">
              <a:lnSpc>
                <a:spcPct val="95000"/>
              </a:lnSpc>
            </a:pPr>
            <a:r>
              <a:rPr lang="en-US" sz="2400" b="1" dirty="0">
                <a:solidFill>
                  <a:schemeClr val="tx2"/>
                </a:solidFill>
              </a:rPr>
              <a:t>Owner contests valuation</a:t>
            </a:r>
            <a:endParaRPr lang="en-US" sz="1600" b="1" dirty="0">
              <a:solidFill>
                <a:schemeClr val="tx2"/>
              </a:solidFill>
            </a:endParaRPr>
          </a:p>
          <a:p>
            <a:pPr>
              <a:lnSpc>
                <a:spcPct val="95000"/>
              </a:lnSpc>
              <a:spcBef>
                <a:spcPts val="400"/>
              </a:spcBef>
            </a:pPr>
            <a:r>
              <a:rPr lang="en-US" dirty="0"/>
              <a:t>Tax court reduces market value</a:t>
            </a:r>
          </a:p>
        </p:txBody>
      </p:sp>
      <p:sp>
        <p:nvSpPr>
          <p:cNvPr id="25" name="Step 2"/>
          <p:cNvSpPr/>
          <p:nvPr/>
        </p:nvSpPr>
        <p:spPr>
          <a:xfrm>
            <a:off x="670560" y="3833624"/>
            <a:ext cx="5733333" cy="640000"/>
          </a:xfrm>
          <a:prstGeom prst="roundRect">
            <a:avLst>
              <a:gd name="adj" fmla="val 12000"/>
            </a:avLst>
          </a:prstGeom>
          <a:solidFill>
            <a:srgbClr val="FFFFFF"/>
          </a:solidFill>
          <a:ln w="9525">
            <a:solidFill>
              <a:schemeClr val="accent1"/>
            </a:solidFill>
          </a:ln>
        </p:spPr>
        <p:txBody>
          <a:bodyPr wrap="square" lIns="182880" tIns="60960" rIns="182880" bIns="60960" anchor="ctr">
            <a:noAutofit/>
          </a:bodyPr>
          <a:lstStyle/>
          <a:p>
            <a:pPr algn="l">
              <a:lnSpc>
                <a:spcPct val="95000"/>
              </a:lnSpc>
            </a:pPr>
            <a:r>
              <a:rPr lang="en-US" sz="2400" b="1" dirty="0">
                <a:solidFill>
                  <a:schemeClr val="tx2"/>
                </a:solidFill>
              </a:rPr>
              <a:t>Petitions can take years to resolve</a:t>
            </a:r>
          </a:p>
        </p:txBody>
      </p:sp>
      <p:sp>
        <p:nvSpPr>
          <p:cNvPr id="26" name="Step 3"/>
          <p:cNvSpPr/>
          <p:nvPr/>
        </p:nvSpPr>
        <p:spPr>
          <a:xfrm>
            <a:off x="670560" y="4580291"/>
            <a:ext cx="5733333" cy="1127875"/>
          </a:xfrm>
          <a:prstGeom prst="roundRect">
            <a:avLst>
              <a:gd name="adj" fmla="val 12000"/>
            </a:avLst>
          </a:prstGeom>
          <a:solidFill>
            <a:srgbClr val="FFFFFF"/>
          </a:solidFill>
          <a:ln w="9525">
            <a:solidFill>
              <a:schemeClr val="accent1"/>
            </a:solidFill>
          </a:ln>
        </p:spPr>
        <p:txBody>
          <a:bodyPr wrap="square" lIns="182880" tIns="60960" rIns="182880" bIns="60960" anchor="ctr">
            <a:noAutofit/>
          </a:bodyPr>
          <a:lstStyle/>
          <a:p>
            <a:pPr algn="l">
              <a:lnSpc>
                <a:spcPct val="95000"/>
              </a:lnSpc>
            </a:pPr>
            <a:r>
              <a:rPr lang="en-US" sz="2400" b="1" dirty="0">
                <a:solidFill>
                  <a:schemeClr val="tx2"/>
                </a:solidFill>
              </a:rPr>
              <a:t>If settled, County pays the refund</a:t>
            </a:r>
          </a:p>
          <a:p>
            <a:pPr>
              <a:lnSpc>
                <a:spcPct val="95000"/>
              </a:lnSpc>
              <a:spcBef>
                <a:spcPts val="400"/>
              </a:spcBef>
            </a:pPr>
            <a:r>
              <a:rPr lang="en-US" dirty="0"/>
              <a:t>Out of TIF in the next tax settlement; could result in a negative tax settlement amount for the TIF District</a:t>
            </a:r>
          </a:p>
        </p:txBody>
      </p:sp>
      <p:sp>
        <p:nvSpPr>
          <p:cNvPr id="27" name="Issues Card"/>
          <p:cNvSpPr/>
          <p:nvPr/>
        </p:nvSpPr>
        <p:spPr>
          <a:xfrm>
            <a:off x="6640000" y="2872825"/>
            <a:ext cx="4881440" cy="1600799"/>
          </a:xfrm>
          <a:prstGeom prst="roundRect">
            <a:avLst>
              <a:gd name="adj" fmla="val 6000"/>
            </a:avLst>
          </a:prstGeom>
          <a:solidFill>
            <a:srgbClr val="FFFFFF"/>
          </a:solidFill>
          <a:ln w="9525">
            <a:solidFill>
              <a:schemeClr val="accent1"/>
            </a:solidFill>
          </a:ln>
        </p:spPr>
        <p:txBody>
          <a:bodyPr wrap="square" lIns="243840" tIns="60960" rIns="243840" bIns="60960" anchor="t">
            <a:noAutofit/>
          </a:bodyPr>
          <a:lstStyle/>
          <a:p>
            <a:pPr marL="287338" marR="0" lvl="1" indent="-287338" algn="l" defTabSz="914400" rtl="0" eaLnBrk="1" fontAlgn="auto" latinLnBrk="0" hangingPunct="1">
              <a:lnSpc>
                <a:spcPct val="100000"/>
              </a:lnSpc>
              <a:spcBef>
                <a:spcPts val="0"/>
              </a:spcBef>
              <a:spcAft>
                <a:spcPts val="500"/>
              </a:spcAft>
              <a:buClr>
                <a:srgbClr val="FF6A13"/>
              </a:buClr>
              <a:buSzTx/>
              <a:buFont typeface="Wingdings" panose="05000000000000000000" pitchFamily="2" charset="2"/>
              <a:buChar char="ä"/>
              <a:tabLst/>
              <a:defRPr/>
            </a:pPr>
            <a:r>
              <a:rPr kumimoji="0" lang="en-US" sz="1800" b="0" i="0" u="none" strike="noStrike" kern="1200" cap="none" spc="0" normalizeH="0" baseline="0" noProof="0" dirty="0">
                <a:ln>
                  <a:noFill/>
                </a:ln>
                <a:effectLst/>
                <a:uLnTx/>
                <a:uFillTx/>
                <a:latin typeface="Aptos Display"/>
                <a:ea typeface="+mn-ea"/>
                <a:cs typeface="+mn-cs"/>
              </a:rPr>
              <a:t>Overpayment of PAYGO Note(s)</a:t>
            </a:r>
          </a:p>
          <a:p>
            <a:pPr marL="287338" marR="0" lvl="1" indent="-287338" algn="l" defTabSz="914400" rtl="0" eaLnBrk="1" fontAlgn="auto" latinLnBrk="0" hangingPunct="1">
              <a:lnSpc>
                <a:spcPct val="100000"/>
              </a:lnSpc>
              <a:spcBef>
                <a:spcPts val="0"/>
              </a:spcBef>
              <a:spcAft>
                <a:spcPts val="500"/>
              </a:spcAft>
              <a:buClr>
                <a:srgbClr val="FF6A13"/>
              </a:buClr>
              <a:buSzTx/>
              <a:buFont typeface="Wingdings" panose="05000000000000000000" pitchFamily="2" charset="2"/>
              <a:buChar char="ä"/>
              <a:tabLst/>
              <a:defRPr/>
            </a:pPr>
            <a:r>
              <a:rPr kumimoji="0" lang="en-US" sz="1800" b="0" i="0" u="none" strike="noStrike" kern="1200" cap="none" spc="0" normalizeH="0" baseline="0" noProof="0" dirty="0">
                <a:ln>
                  <a:noFill/>
                </a:ln>
                <a:effectLst/>
                <a:uLnTx/>
                <a:uFillTx/>
                <a:latin typeface="Aptos Display"/>
                <a:ea typeface="+mn-ea"/>
                <a:cs typeface="+mn-cs"/>
              </a:rPr>
              <a:t>TIF District is now decertified and Fund closed</a:t>
            </a:r>
          </a:p>
          <a:p>
            <a:pPr marL="287338" marR="0" lvl="1" indent="-287338" algn="l" defTabSz="914400" rtl="0" eaLnBrk="1" fontAlgn="auto" latinLnBrk="0" hangingPunct="1">
              <a:lnSpc>
                <a:spcPct val="100000"/>
              </a:lnSpc>
              <a:spcBef>
                <a:spcPts val="0"/>
              </a:spcBef>
              <a:spcAft>
                <a:spcPts val="500"/>
              </a:spcAft>
              <a:buClr>
                <a:srgbClr val="FF6A13"/>
              </a:buClr>
              <a:buSzTx/>
              <a:buFont typeface="Wingdings" panose="05000000000000000000" pitchFamily="2" charset="2"/>
              <a:buChar char="ä"/>
              <a:tabLst/>
              <a:defRPr/>
            </a:pPr>
            <a:r>
              <a:rPr kumimoji="0" lang="en-US" sz="1800" b="0" i="0" u="none" strike="noStrike" kern="1200" cap="none" spc="0" normalizeH="0" baseline="0" noProof="0" dirty="0">
                <a:ln>
                  <a:noFill/>
                </a:ln>
                <a:effectLst/>
                <a:uLnTx/>
                <a:uFillTx/>
                <a:latin typeface="Aptos Display"/>
                <a:ea typeface="+mn-ea"/>
                <a:cs typeface="+mn-cs"/>
              </a:rPr>
              <a:t>Negative cash balance in TIF Fund</a:t>
            </a:r>
          </a:p>
        </p:txBody>
      </p:sp>
      <p:sp>
        <p:nvSpPr>
          <p:cNvPr id="5" name="Statement">
            <a:extLst>
              <a:ext uri="{FF2B5EF4-FFF2-40B4-BE49-F238E27FC236}">
                <a16:creationId xmlns:a16="http://schemas.microsoft.com/office/drawing/2014/main" id="{7032409E-4BE2-9AB2-F846-4EA320E43BA8}"/>
              </a:ext>
            </a:extLst>
          </p:cNvPr>
          <p:cNvSpPr/>
          <p:nvPr/>
        </p:nvSpPr>
        <p:spPr>
          <a:xfrm>
            <a:off x="502920" y="1451842"/>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800"/>
              </a:spcBef>
            </a:pPr>
            <a:r>
              <a:rPr lang="en-US" sz="2400" b="1" dirty="0">
                <a:solidFill>
                  <a:srgbClr val="1F3B57"/>
                </a:solidFill>
              </a:rPr>
              <a:t>A property owner contests valuation and the tax court reduces market value</a:t>
            </a:r>
          </a:p>
        </p:txBody>
      </p:sp>
      <p:sp>
        <p:nvSpPr>
          <p:cNvPr id="7" name="Accent 21">
            <a:extLst>
              <a:ext uri="{FF2B5EF4-FFF2-40B4-BE49-F238E27FC236}">
                <a16:creationId xmlns:a16="http://schemas.microsoft.com/office/drawing/2014/main" id="{72E9F612-43F4-D199-8B07-2EDBCF53CC0F}"/>
              </a:ext>
            </a:extLst>
          </p:cNvPr>
          <p:cNvSpPr/>
          <p:nvPr/>
        </p:nvSpPr>
        <p:spPr>
          <a:xfrm>
            <a:off x="502920" y="1451842"/>
            <a:ext cx="64000" cy="700000"/>
          </a:xfrm>
          <a:prstGeom prst="rect">
            <a:avLst/>
          </a:prstGeom>
          <a:solidFill>
            <a:schemeClr val="accent1"/>
          </a:solidFill>
          <a:ln>
            <a:solidFill>
              <a:schemeClr val="accent1"/>
            </a:solidFill>
          </a:ln>
        </p:spPr>
        <p:txBody>
          <a:bodyPr/>
          <a:lstStyle/>
          <a:p>
            <a:endParaRPr lang="en-US"/>
          </a:p>
        </p:txBody>
      </p:sp>
    </p:spTree>
    <p:extLst>
      <p:ext uri="{BB962C8B-B14F-4D97-AF65-F5344CB8AC3E}">
        <p14:creationId xmlns:p14="http://schemas.microsoft.com/office/powerpoint/2010/main" val="27846665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0DF67-9316-2FE2-096C-D18DBC92C5B6}"/>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FA84EC8F-9C70-A9FA-A3BF-3087B3B106FD}"/>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13" imgH="416" progId="TCLayout.ActiveDocument.1">
                  <p:embed/>
                </p:oleObj>
              </mc:Choice>
              <mc:Fallback>
                <p:oleObj name="think-cell Slide" r:id="rId3" imgW="413" imgH="416" progId="TCLayout.ActiveDocument.1">
                  <p:embed/>
                  <p:pic>
                    <p:nvPicPr>
                      <p:cNvPr id="7" name="think-cell data - do not delete" hidden="1">
                        <a:extLst>
                          <a:ext uri="{FF2B5EF4-FFF2-40B4-BE49-F238E27FC236}">
                            <a16:creationId xmlns:a16="http://schemas.microsoft.com/office/drawing/2014/main" id="{D23B7010-2330-79FD-5A69-AD21195A13C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2" name="Slide Number Placeholder 11">
            <a:extLst>
              <a:ext uri="{FF2B5EF4-FFF2-40B4-BE49-F238E27FC236}">
                <a16:creationId xmlns:a16="http://schemas.microsoft.com/office/drawing/2014/main" id="{64356F2A-8FA8-A300-F78D-FEDADA8410E1}"/>
              </a:ext>
            </a:extLst>
          </p:cNvPr>
          <p:cNvSpPr>
            <a:spLocks noGrp="1"/>
          </p:cNvSpPr>
          <p:nvPr>
            <p:ph type="sldNum" sz="quarter" idx="12"/>
          </p:nvPr>
        </p:nvSpPr>
        <p:spPr>
          <a:xfrm>
            <a:off x="11584006" y="6670505"/>
            <a:ext cx="324678" cy="328523"/>
          </a:xfrm>
        </p:spPr>
        <p:txBody>
          <a:bodyPr/>
          <a:lstStyle/>
          <a:p>
            <a:fld id="{B41B015C-2874-4A0D-A301-4EEB5D14504C}" type="slidenum">
              <a:rPr lang="en-US" smtClean="0"/>
              <a:pPr/>
              <a:t>40</a:t>
            </a:fld>
            <a:endParaRPr lang="en-US" dirty="0"/>
          </a:p>
        </p:txBody>
      </p:sp>
      <p:sp>
        <p:nvSpPr>
          <p:cNvPr id="2" name="Text Placeholder 1">
            <a:extLst>
              <a:ext uri="{FF2B5EF4-FFF2-40B4-BE49-F238E27FC236}">
                <a16:creationId xmlns:a16="http://schemas.microsoft.com/office/drawing/2014/main" id="{6A93E944-41FA-6BF5-2AC7-4528277F36EB}"/>
              </a:ext>
            </a:extLst>
          </p:cNvPr>
          <p:cNvSpPr>
            <a:spLocks noGrp="1"/>
          </p:cNvSpPr>
          <p:nvPr>
            <p:ph sz="quarter" idx="16"/>
          </p:nvPr>
        </p:nvSpPr>
        <p:spPr>
          <a:xfrm>
            <a:off x="511538" y="2250414"/>
            <a:ext cx="586190" cy="586190"/>
          </a:xfrm>
        </p:spPr>
        <p:txBody>
          <a:bodyPr/>
          <a:lstStyle/>
          <a:p>
            <a:r>
              <a:rPr lang="en-US" dirty="0"/>
              <a:t>01.</a:t>
            </a:r>
          </a:p>
        </p:txBody>
      </p:sp>
      <p:sp>
        <p:nvSpPr>
          <p:cNvPr id="4" name="Title 3">
            <a:extLst>
              <a:ext uri="{FF2B5EF4-FFF2-40B4-BE49-F238E27FC236}">
                <a16:creationId xmlns:a16="http://schemas.microsoft.com/office/drawing/2014/main" id="{AFCFE823-F137-0528-7E0B-3EC6F414B765}"/>
              </a:ext>
            </a:extLst>
          </p:cNvPr>
          <p:cNvSpPr>
            <a:spLocks noGrp="1"/>
          </p:cNvSpPr>
          <p:nvPr>
            <p:ph type="title"/>
          </p:nvPr>
        </p:nvSpPr>
        <p:spPr>
          <a:xfrm>
            <a:off x="537373" y="381000"/>
            <a:ext cx="11074845" cy="460254"/>
          </a:xfrm>
        </p:spPr>
        <p:txBody>
          <a:bodyPr vert="horz" rIns="0">
            <a:spAutoFit/>
          </a:bodyPr>
          <a:lstStyle/>
          <a:p>
            <a:r>
              <a:rPr lang="en-US" dirty="0"/>
              <a:t>Decertification</a:t>
            </a:r>
          </a:p>
        </p:txBody>
      </p:sp>
      <p:sp>
        <p:nvSpPr>
          <p:cNvPr id="18" name="Content Placeholder 17">
            <a:extLst>
              <a:ext uri="{FF2B5EF4-FFF2-40B4-BE49-F238E27FC236}">
                <a16:creationId xmlns:a16="http://schemas.microsoft.com/office/drawing/2014/main" id="{1B3C8AEA-E74C-B342-894B-5B21B18BC656}"/>
              </a:ext>
            </a:extLst>
          </p:cNvPr>
          <p:cNvSpPr>
            <a:spLocks noGrp="1"/>
          </p:cNvSpPr>
          <p:nvPr>
            <p:ph sz="quarter" idx="18"/>
          </p:nvPr>
        </p:nvSpPr>
        <p:spPr>
          <a:xfrm>
            <a:off x="6199956" y="2250414"/>
            <a:ext cx="586190" cy="586190"/>
          </a:xfrm>
        </p:spPr>
        <p:txBody>
          <a:bodyPr/>
          <a:lstStyle/>
          <a:p>
            <a:r>
              <a:rPr lang="en-US" dirty="0"/>
              <a:t>02.</a:t>
            </a:r>
          </a:p>
        </p:txBody>
      </p:sp>
      <p:sp>
        <p:nvSpPr>
          <p:cNvPr id="14" name="Content Placeholder 13">
            <a:extLst>
              <a:ext uri="{FF2B5EF4-FFF2-40B4-BE49-F238E27FC236}">
                <a16:creationId xmlns:a16="http://schemas.microsoft.com/office/drawing/2014/main" id="{AB042F6F-2920-8F53-9FE7-4B4462130224}"/>
              </a:ext>
            </a:extLst>
          </p:cNvPr>
          <p:cNvSpPr>
            <a:spLocks noGrp="1"/>
          </p:cNvSpPr>
          <p:nvPr>
            <p:ph sz="quarter" idx="13"/>
          </p:nvPr>
        </p:nvSpPr>
        <p:spPr>
          <a:xfrm>
            <a:off x="511538" y="3033748"/>
            <a:ext cx="5261722" cy="2050925"/>
          </a:xfrm>
        </p:spPr>
        <p:txBody>
          <a:bodyPr/>
          <a:lstStyle/>
          <a:p>
            <a:r>
              <a:rPr lang="en-US" dirty="0"/>
              <a:t>County Action</a:t>
            </a:r>
          </a:p>
          <a:p>
            <a:pPr lvl="1"/>
            <a:r>
              <a:rPr lang="en-US" dirty="0"/>
              <a:t>Automatic decertification at expiration of the maximum term of the district</a:t>
            </a:r>
          </a:p>
          <a:p>
            <a:pPr lvl="1"/>
            <a:r>
              <a:rPr lang="en-US" dirty="0"/>
              <a:t>Review outstanding obligations to ensure there are no delinquent taxes or tax court petitions</a:t>
            </a:r>
          </a:p>
          <a:p>
            <a:pPr lvl="1"/>
            <a:endParaRPr lang="en-US" dirty="0"/>
          </a:p>
        </p:txBody>
      </p:sp>
      <p:sp>
        <p:nvSpPr>
          <p:cNvPr id="16" name="Content Placeholder 15">
            <a:extLst>
              <a:ext uri="{FF2B5EF4-FFF2-40B4-BE49-F238E27FC236}">
                <a16:creationId xmlns:a16="http://schemas.microsoft.com/office/drawing/2014/main" id="{A999BDEF-01EB-1BA9-BB6E-0D1F3B6B0479}"/>
              </a:ext>
            </a:extLst>
          </p:cNvPr>
          <p:cNvSpPr>
            <a:spLocks noGrp="1"/>
          </p:cNvSpPr>
          <p:nvPr>
            <p:ph sz="quarter" idx="17"/>
          </p:nvPr>
        </p:nvSpPr>
        <p:spPr>
          <a:xfrm>
            <a:off x="6199956" y="3033748"/>
            <a:ext cx="5261722" cy="2050925"/>
          </a:xfrm>
        </p:spPr>
        <p:txBody>
          <a:bodyPr/>
          <a:lstStyle/>
          <a:p>
            <a:r>
              <a:rPr lang="en-US" dirty="0"/>
              <a:t>City Action</a:t>
            </a:r>
          </a:p>
          <a:p>
            <a:pPr lvl="1"/>
            <a:r>
              <a:rPr lang="en-US" dirty="0"/>
              <a:t>Council approves a resolution requesting the County to decertify the district early</a:t>
            </a:r>
          </a:p>
          <a:p>
            <a:pPr lvl="1"/>
            <a:r>
              <a:rPr lang="en-US" dirty="0"/>
              <a:t>No outstanding obligations and/or sufficient funds on hand</a:t>
            </a:r>
          </a:p>
        </p:txBody>
      </p:sp>
      <p:sp>
        <p:nvSpPr>
          <p:cNvPr id="13" name="Note">
            <a:extLst>
              <a:ext uri="{FF2B5EF4-FFF2-40B4-BE49-F238E27FC236}">
                <a16:creationId xmlns:a16="http://schemas.microsoft.com/office/drawing/2014/main" id="{526EF0BC-B6F9-ED9F-C749-30AD51FAFF32}"/>
              </a:ext>
            </a:extLst>
          </p:cNvPr>
          <p:cNvSpPr/>
          <p:nvPr/>
        </p:nvSpPr>
        <p:spPr>
          <a:xfrm>
            <a:off x="502920" y="5406158"/>
            <a:ext cx="10986970" cy="740000"/>
          </a:xfrm>
          <a:prstGeom prst="roundRect">
            <a:avLst>
              <a:gd name="adj" fmla="val 12000"/>
            </a:avLst>
          </a:prstGeom>
          <a:solidFill>
            <a:srgbClr val="FDF2E7"/>
          </a:solidFill>
          <a:ln>
            <a:noFill/>
          </a:ln>
        </p:spPr>
        <p:txBody>
          <a:bodyPr wrap="square" lIns="220000" tIns="45720" rIns="137160" bIns="45720" anchor="ctr">
            <a:noAutofit/>
          </a:bodyPr>
          <a:lstStyle/>
          <a:p>
            <a:pPr algn="l">
              <a:lnSpc>
                <a:spcPct val="95000"/>
              </a:lnSpc>
              <a:spcBef>
                <a:spcPts val="600"/>
              </a:spcBef>
            </a:pPr>
            <a:r>
              <a:rPr lang="en-US" sz="2400" b="1" i="0" dirty="0">
                <a:solidFill>
                  <a:srgbClr val="FF6A13"/>
                </a:solidFill>
              </a:rPr>
              <a:t>Watch</a:t>
            </a:r>
          </a:p>
          <a:p>
            <a:pPr marL="0" marR="0" lvl="0" indent="0" algn="l" defTabSz="914400" rtl="0" eaLnBrk="1" fontAlgn="auto" latinLnBrk="0" hangingPunct="1">
              <a:lnSpc>
                <a:spcPct val="80000"/>
              </a:lnSpc>
              <a:spcBef>
                <a:spcPts val="500"/>
              </a:spcBef>
              <a:spcAft>
                <a:spcPts val="0"/>
              </a:spcAft>
              <a:buClr>
                <a:srgbClr val="FF6A13"/>
              </a:buClr>
              <a:buSzTx/>
              <a:buFont typeface="Wingdings" panose="05000000000000000000" pitchFamily="2" charset="2"/>
              <a:buNone/>
              <a:tabLst/>
              <a:defRPr/>
            </a:pPr>
            <a:r>
              <a:rPr kumimoji="0" lang="en-US" b="0" i="0" u="none" strike="noStrike" kern="1200" cap="none" spc="0" normalizeH="0" baseline="0" noProof="0" dirty="0">
                <a:ln>
                  <a:noFill/>
                </a:ln>
                <a:effectLst/>
                <a:uLnTx/>
                <a:uFillTx/>
                <a:latin typeface="Aptos Display"/>
                <a:ea typeface="+mn-ea"/>
                <a:cs typeface="+mn-cs"/>
              </a:rPr>
              <a:t>All districts need to complete the Confirmation of Decertified TIF District and submit it to the OSA within 90 days </a:t>
            </a:r>
          </a:p>
        </p:txBody>
      </p:sp>
      <p:sp>
        <p:nvSpPr>
          <p:cNvPr id="17" name="Accent 26">
            <a:extLst>
              <a:ext uri="{FF2B5EF4-FFF2-40B4-BE49-F238E27FC236}">
                <a16:creationId xmlns:a16="http://schemas.microsoft.com/office/drawing/2014/main" id="{567284A0-997F-0500-9AC9-93EF3B6A62A3}"/>
              </a:ext>
            </a:extLst>
          </p:cNvPr>
          <p:cNvSpPr/>
          <p:nvPr/>
        </p:nvSpPr>
        <p:spPr>
          <a:xfrm>
            <a:off x="502920" y="5406158"/>
            <a:ext cx="64000" cy="740000"/>
          </a:xfrm>
          <a:prstGeom prst="rect">
            <a:avLst/>
          </a:prstGeom>
          <a:solidFill>
            <a:schemeClr val="accent4"/>
          </a:solidFill>
          <a:ln>
            <a:noFill/>
          </a:ln>
        </p:spPr>
        <p:txBody>
          <a:bodyPr/>
          <a:lstStyle/>
          <a:p>
            <a:endParaRPr lang="en-US"/>
          </a:p>
        </p:txBody>
      </p:sp>
      <p:sp>
        <p:nvSpPr>
          <p:cNvPr id="5" name="Statement">
            <a:extLst>
              <a:ext uri="{FF2B5EF4-FFF2-40B4-BE49-F238E27FC236}">
                <a16:creationId xmlns:a16="http://schemas.microsoft.com/office/drawing/2014/main" id="{17592377-76F0-4B36-AB70-0EE5F115DD1A}"/>
              </a:ext>
            </a:extLst>
          </p:cNvPr>
          <p:cNvSpPr/>
          <p:nvPr/>
        </p:nvSpPr>
        <p:spPr>
          <a:xfrm>
            <a:off x="502920" y="1451842"/>
            <a:ext cx="10986970" cy="700000"/>
          </a:xfrm>
          <a:prstGeom prst="roundRect">
            <a:avLst>
              <a:gd name="adj" fmla="val 12000"/>
            </a:avLst>
          </a:prstGeom>
          <a:solidFill>
            <a:srgbClr val="C9D7FF">
              <a:alpha val="38039"/>
            </a:srgbClr>
          </a:solidFill>
          <a:ln>
            <a:noFill/>
          </a:ln>
        </p:spPr>
        <p:txBody>
          <a:bodyPr wrap="square" lIns="220000" tIns="45720" rIns="137160" bIns="45720" anchor="ctr">
            <a:noAutofit/>
          </a:bodyPr>
          <a:lstStyle/>
          <a:p>
            <a:pPr>
              <a:lnSpc>
                <a:spcPct val="95000"/>
              </a:lnSpc>
              <a:spcBef>
                <a:spcPts val="600"/>
              </a:spcBef>
              <a:buClr>
                <a:srgbClr val="FF6A13"/>
              </a:buClr>
              <a:defRPr/>
            </a:pPr>
            <a:r>
              <a:rPr lang="en-US" sz="2400" b="1" dirty="0">
                <a:solidFill>
                  <a:schemeClr val="tx2"/>
                </a:solidFill>
                <a:latin typeface="+mj-lt"/>
              </a:rPr>
              <a:t>Districts expire in two ways</a:t>
            </a:r>
          </a:p>
        </p:txBody>
      </p:sp>
      <p:sp>
        <p:nvSpPr>
          <p:cNvPr id="8" name="Accent 21">
            <a:extLst>
              <a:ext uri="{FF2B5EF4-FFF2-40B4-BE49-F238E27FC236}">
                <a16:creationId xmlns:a16="http://schemas.microsoft.com/office/drawing/2014/main" id="{56AB1F2C-AD6B-051D-565C-F8BC34C82063}"/>
              </a:ext>
            </a:extLst>
          </p:cNvPr>
          <p:cNvSpPr/>
          <p:nvPr/>
        </p:nvSpPr>
        <p:spPr>
          <a:xfrm>
            <a:off x="502920" y="1451842"/>
            <a:ext cx="64000" cy="700000"/>
          </a:xfrm>
          <a:prstGeom prst="rect">
            <a:avLst/>
          </a:prstGeom>
          <a:solidFill>
            <a:schemeClr val="accent1"/>
          </a:solidFill>
          <a:ln>
            <a:solidFill>
              <a:schemeClr val="accent1"/>
            </a:solidFill>
          </a:ln>
        </p:spPr>
        <p:txBody>
          <a:bodyPr/>
          <a:lstStyle/>
          <a:p>
            <a:endParaRPr lang="en-US"/>
          </a:p>
        </p:txBody>
      </p:sp>
    </p:spTree>
    <p:extLst>
      <p:ext uri="{BB962C8B-B14F-4D97-AF65-F5344CB8AC3E}">
        <p14:creationId xmlns:p14="http://schemas.microsoft.com/office/powerpoint/2010/main" val="31891850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C763CF-D326-FF83-AC83-F5C2E7D58AB9}"/>
            </a:ext>
          </a:extLst>
        </p:cNvPr>
        <p:cNvGrpSpPr/>
        <p:nvPr/>
      </p:nvGrpSpPr>
      <p:grpSpPr>
        <a:xfrm>
          <a:off x="0" y="0"/>
          <a:ext cx="0" cy="0"/>
          <a:chOff x="0" y="0"/>
          <a:chExt cx="0" cy="0"/>
        </a:xfrm>
      </p:grpSpPr>
      <p:graphicFrame>
        <p:nvGraphicFramePr>
          <p:cNvPr id="21" name="think-cell data - do not delete" hidden="1">
            <a:extLst>
              <a:ext uri="{FF2B5EF4-FFF2-40B4-BE49-F238E27FC236}">
                <a16:creationId xmlns:a16="http://schemas.microsoft.com/office/drawing/2014/main" id="{2CE07504-8D00-A7A1-6E71-271681347F8C}"/>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21" name="think-cell data - do not delete" hidden="1">
                        <a:extLst>
                          <a:ext uri="{FF2B5EF4-FFF2-40B4-BE49-F238E27FC236}">
                            <a16:creationId xmlns:a16="http://schemas.microsoft.com/office/drawing/2014/main" id="{2CE07504-8D00-A7A1-6E71-271681347F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5BDCF19B-C127-DE0B-52CB-F2107924B5D7}"/>
              </a:ext>
            </a:extLst>
          </p:cNvPr>
          <p:cNvSpPr>
            <a:spLocks noGrp="1"/>
          </p:cNvSpPr>
          <p:nvPr>
            <p:ph type="title"/>
          </p:nvPr>
        </p:nvSpPr>
        <p:spPr/>
        <p:txBody>
          <a:bodyPr vert="horz" rIns="0">
            <a:spAutoFit/>
          </a:bodyPr>
          <a:lstStyle/>
          <a:p>
            <a:r>
              <a:rPr lang="en-US" dirty="0"/>
              <a:t>Top 10 Tips!</a:t>
            </a:r>
          </a:p>
        </p:txBody>
      </p:sp>
      <p:sp>
        <p:nvSpPr>
          <p:cNvPr id="4" name="Slide Number Placeholder 3">
            <a:extLst>
              <a:ext uri="{FF2B5EF4-FFF2-40B4-BE49-F238E27FC236}">
                <a16:creationId xmlns:a16="http://schemas.microsoft.com/office/drawing/2014/main" id="{78D8F1CB-CB6A-74AA-D312-BA451880E544}"/>
              </a:ext>
            </a:extLst>
          </p:cNvPr>
          <p:cNvSpPr>
            <a:spLocks noGrp="1"/>
          </p:cNvSpPr>
          <p:nvPr>
            <p:ph type="sldNum" sz="quarter" idx="11"/>
          </p:nvPr>
        </p:nvSpPr>
        <p:spPr/>
        <p:txBody>
          <a:bodyPr/>
          <a:lstStyle/>
          <a:p>
            <a:fld id="{2852A5B2-CEFF-43D7-A0B5-811862DADE0C}" type="slidenum">
              <a:rPr lang="en-US" smtClean="0"/>
              <a:t>41</a:t>
            </a:fld>
            <a:endParaRPr lang="en-US"/>
          </a:p>
        </p:txBody>
      </p:sp>
      <p:sp>
        <p:nvSpPr>
          <p:cNvPr id="9" name="Tip Card 1">
            <a:extLst>
              <a:ext uri="{FF2B5EF4-FFF2-40B4-BE49-F238E27FC236}">
                <a16:creationId xmlns:a16="http://schemas.microsoft.com/office/drawing/2014/main" id="{4D2CE09A-E41A-A5CD-E82D-86CF31F023C3}"/>
              </a:ext>
            </a:extLst>
          </p:cNvPr>
          <p:cNvSpPr/>
          <p:nvPr/>
        </p:nvSpPr>
        <p:spPr>
          <a:xfrm>
            <a:off x="537372" y="1383391"/>
            <a:ext cx="5468626"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Keep everything!</a:t>
            </a:r>
          </a:p>
        </p:txBody>
      </p:sp>
      <p:sp>
        <p:nvSpPr>
          <p:cNvPr id="13" name="Tip Number 1">
            <a:extLst>
              <a:ext uri="{FF2B5EF4-FFF2-40B4-BE49-F238E27FC236}">
                <a16:creationId xmlns:a16="http://schemas.microsoft.com/office/drawing/2014/main" id="{80AE624E-0E28-3DB5-D308-4A6EFCFC771D}"/>
              </a:ext>
            </a:extLst>
          </p:cNvPr>
          <p:cNvSpPr/>
          <p:nvPr/>
        </p:nvSpPr>
        <p:spPr>
          <a:xfrm>
            <a:off x="627373" y="1514871"/>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1</a:t>
            </a:r>
          </a:p>
        </p:txBody>
      </p:sp>
      <p:sp>
        <p:nvSpPr>
          <p:cNvPr id="16" name="Tip Card 2">
            <a:extLst>
              <a:ext uri="{FF2B5EF4-FFF2-40B4-BE49-F238E27FC236}">
                <a16:creationId xmlns:a16="http://schemas.microsoft.com/office/drawing/2014/main" id="{08AE51A6-4E71-3FAC-51E4-9BE77029A180}"/>
              </a:ext>
            </a:extLst>
          </p:cNvPr>
          <p:cNvSpPr/>
          <p:nvPr/>
        </p:nvSpPr>
        <p:spPr>
          <a:xfrm>
            <a:off x="537372" y="2278808"/>
            <a:ext cx="5468626"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Segregate funds – don’t comingle </a:t>
            </a:r>
          </a:p>
        </p:txBody>
      </p:sp>
      <p:sp>
        <p:nvSpPr>
          <p:cNvPr id="19" name="Tip Number 2">
            <a:extLst>
              <a:ext uri="{FF2B5EF4-FFF2-40B4-BE49-F238E27FC236}">
                <a16:creationId xmlns:a16="http://schemas.microsoft.com/office/drawing/2014/main" id="{788F1D49-AA9E-D030-5AE3-C31D019F22B4}"/>
              </a:ext>
            </a:extLst>
          </p:cNvPr>
          <p:cNvSpPr/>
          <p:nvPr/>
        </p:nvSpPr>
        <p:spPr>
          <a:xfrm>
            <a:off x="627373" y="2400763"/>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2</a:t>
            </a:r>
          </a:p>
        </p:txBody>
      </p:sp>
      <p:sp>
        <p:nvSpPr>
          <p:cNvPr id="22" name="Tip Card 3">
            <a:extLst>
              <a:ext uri="{FF2B5EF4-FFF2-40B4-BE49-F238E27FC236}">
                <a16:creationId xmlns:a16="http://schemas.microsoft.com/office/drawing/2014/main" id="{03BA1933-6D3F-F48E-CF84-6069EC11CB59}"/>
              </a:ext>
            </a:extLst>
          </p:cNvPr>
          <p:cNvSpPr/>
          <p:nvPr/>
        </p:nvSpPr>
        <p:spPr>
          <a:xfrm>
            <a:off x="537372" y="3174225"/>
            <a:ext cx="5468626"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Adopt interfund loan resolutions</a:t>
            </a:r>
          </a:p>
        </p:txBody>
      </p:sp>
      <p:sp>
        <p:nvSpPr>
          <p:cNvPr id="24" name="Tip Number 3">
            <a:extLst>
              <a:ext uri="{FF2B5EF4-FFF2-40B4-BE49-F238E27FC236}">
                <a16:creationId xmlns:a16="http://schemas.microsoft.com/office/drawing/2014/main" id="{F7F43B7B-FF8C-5068-C042-4294ACC8EC0B}"/>
              </a:ext>
            </a:extLst>
          </p:cNvPr>
          <p:cNvSpPr/>
          <p:nvPr/>
        </p:nvSpPr>
        <p:spPr>
          <a:xfrm>
            <a:off x="627373" y="3290526"/>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3</a:t>
            </a:r>
          </a:p>
        </p:txBody>
      </p:sp>
      <p:sp>
        <p:nvSpPr>
          <p:cNvPr id="26" name="Tip Card 4">
            <a:extLst>
              <a:ext uri="{FF2B5EF4-FFF2-40B4-BE49-F238E27FC236}">
                <a16:creationId xmlns:a16="http://schemas.microsoft.com/office/drawing/2014/main" id="{AB92461E-5B5D-2A39-0B99-C7DAA4B7EB38}"/>
              </a:ext>
            </a:extLst>
          </p:cNvPr>
          <p:cNvSpPr/>
          <p:nvPr/>
        </p:nvSpPr>
        <p:spPr>
          <a:xfrm>
            <a:off x="537372" y="4071911"/>
            <a:ext cx="5468626"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Document all administrative costs</a:t>
            </a:r>
          </a:p>
        </p:txBody>
      </p:sp>
      <p:sp>
        <p:nvSpPr>
          <p:cNvPr id="28" name="Tip Number 4">
            <a:extLst>
              <a:ext uri="{FF2B5EF4-FFF2-40B4-BE49-F238E27FC236}">
                <a16:creationId xmlns:a16="http://schemas.microsoft.com/office/drawing/2014/main" id="{B85CB447-82FA-1F3C-5F2E-BA69A348144D}"/>
              </a:ext>
            </a:extLst>
          </p:cNvPr>
          <p:cNvSpPr/>
          <p:nvPr/>
        </p:nvSpPr>
        <p:spPr>
          <a:xfrm>
            <a:off x="627373" y="4193866"/>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4</a:t>
            </a:r>
          </a:p>
        </p:txBody>
      </p:sp>
      <p:sp>
        <p:nvSpPr>
          <p:cNvPr id="30" name="Tip Card 5">
            <a:extLst>
              <a:ext uri="{FF2B5EF4-FFF2-40B4-BE49-F238E27FC236}">
                <a16:creationId xmlns:a16="http://schemas.microsoft.com/office/drawing/2014/main" id="{AEB1D54E-EE34-28D8-594C-7D214C99B7E9}"/>
              </a:ext>
            </a:extLst>
          </p:cNvPr>
          <p:cNvSpPr/>
          <p:nvPr/>
        </p:nvSpPr>
        <p:spPr>
          <a:xfrm>
            <a:off x="537372" y="4969597"/>
            <a:ext cx="5468626"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Document qualified TIF costs</a:t>
            </a:r>
          </a:p>
        </p:txBody>
      </p:sp>
      <p:sp>
        <p:nvSpPr>
          <p:cNvPr id="32" name="Tip Number 5">
            <a:extLst>
              <a:ext uri="{FF2B5EF4-FFF2-40B4-BE49-F238E27FC236}">
                <a16:creationId xmlns:a16="http://schemas.microsoft.com/office/drawing/2014/main" id="{C77F4E7A-A373-9AA0-688D-96777FFC712C}"/>
              </a:ext>
            </a:extLst>
          </p:cNvPr>
          <p:cNvSpPr/>
          <p:nvPr/>
        </p:nvSpPr>
        <p:spPr>
          <a:xfrm>
            <a:off x="627373" y="5091552"/>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5</a:t>
            </a:r>
          </a:p>
        </p:txBody>
      </p:sp>
      <p:sp>
        <p:nvSpPr>
          <p:cNvPr id="34" name="Tip Card 6">
            <a:extLst>
              <a:ext uri="{FF2B5EF4-FFF2-40B4-BE49-F238E27FC236}">
                <a16:creationId xmlns:a16="http://schemas.microsoft.com/office/drawing/2014/main" id="{D829798F-D52D-E58D-68E9-72344CC4F6B8}"/>
              </a:ext>
            </a:extLst>
          </p:cNvPr>
          <p:cNvSpPr/>
          <p:nvPr/>
        </p:nvSpPr>
        <p:spPr>
          <a:xfrm>
            <a:off x="6096000" y="1383391"/>
            <a:ext cx="5468627"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nSpc>
                <a:spcPct val="95000"/>
              </a:lnSpc>
            </a:pPr>
            <a:r>
              <a:rPr lang="en-US" dirty="0">
                <a:solidFill>
                  <a:srgbClr val="1F3B57"/>
                </a:solidFill>
              </a:rPr>
              <a:t>Document costs outside the TIF District</a:t>
            </a:r>
          </a:p>
        </p:txBody>
      </p:sp>
      <p:sp>
        <p:nvSpPr>
          <p:cNvPr id="36" name="Tip Number 6">
            <a:extLst>
              <a:ext uri="{FF2B5EF4-FFF2-40B4-BE49-F238E27FC236}">
                <a16:creationId xmlns:a16="http://schemas.microsoft.com/office/drawing/2014/main" id="{B50ADB18-4073-ADB3-FF78-FDB08CB3CF89}"/>
              </a:ext>
            </a:extLst>
          </p:cNvPr>
          <p:cNvSpPr/>
          <p:nvPr/>
        </p:nvSpPr>
        <p:spPr>
          <a:xfrm>
            <a:off x="6166756" y="1514871"/>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6</a:t>
            </a:r>
          </a:p>
        </p:txBody>
      </p:sp>
      <p:sp>
        <p:nvSpPr>
          <p:cNvPr id="38" name="Tip Card 7">
            <a:extLst>
              <a:ext uri="{FF2B5EF4-FFF2-40B4-BE49-F238E27FC236}">
                <a16:creationId xmlns:a16="http://schemas.microsoft.com/office/drawing/2014/main" id="{67FB5780-0133-792A-45B9-D18D50685A4A}"/>
              </a:ext>
            </a:extLst>
          </p:cNvPr>
          <p:cNvSpPr/>
          <p:nvPr/>
        </p:nvSpPr>
        <p:spPr>
          <a:xfrm>
            <a:off x="6096000" y="2278808"/>
            <a:ext cx="5468627"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nSpc>
                <a:spcPct val="95000"/>
              </a:lnSpc>
            </a:pPr>
            <a:r>
              <a:rPr lang="en-US" dirty="0">
                <a:solidFill>
                  <a:srgbClr val="1F3B57"/>
                </a:solidFill>
              </a:rPr>
              <a:t>Monitor TIF District budget to actual expenditures</a:t>
            </a:r>
          </a:p>
        </p:txBody>
      </p:sp>
      <p:sp>
        <p:nvSpPr>
          <p:cNvPr id="40" name="Tip Number 7">
            <a:extLst>
              <a:ext uri="{FF2B5EF4-FFF2-40B4-BE49-F238E27FC236}">
                <a16:creationId xmlns:a16="http://schemas.microsoft.com/office/drawing/2014/main" id="{2350985A-352D-D419-D629-FCB06ACFE0EA}"/>
              </a:ext>
            </a:extLst>
          </p:cNvPr>
          <p:cNvSpPr/>
          <p:nvPr/>
        </p:nvSpPr>
        <p:spPr>
          <a:xfrm>
            <a:off x="6166756" y="2400763"/>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7</a:t>
            </a:r>
          </a:p>
        </p:txBody>
      </p:sp>
      <p:sp>
        <p:nvSpPr>
          <p:cNvPr id="42" name="Tip Card 8">
            <a:extLst>
              <a:ext uri="{FF2B5EF4-FFF2-40B4-BE49-F238E27FC236}">
                <a16:creationId xmlns:a16="http://schemas.microsoft.com/office/drawing/2014/main" id="{A3FF2358-8F44-1B6F-C2A8-ABB9DEC0C74F}"/>
              </a:ext>
            </a:extLst>
          </p:cNvPr>
          <p:cNvSpPr/>
          <p:nvPr/>
        </p:nvSpPr>
        <p:spPr>
          <a:xfrm>
            <a:off x="6095999" y="3174225"/>
            <a:ext cx="5468627"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nSpc>
                <a:spcPct val="95000"/>
              </a:lnSpc>
            </a:pPr>
            <a:r>
              <a:rPr lang="en-US" dirty="0">
                <a:solidFill>
                  <a:srgbClr val="1F3B57"/>
                </a:solidFill>
              </a:rPr>
              <a:t>Track and monitor important TIF dates</a:t>
            </a:r>
          </a:p>
        </p:txBody>
      </p:sp>
      <p:sp>
        <p:nvSpPr>
          <p:cNvPr id="44" name="Tip Number 8">
            <a:extLst>
              <a:ext uri="{FF2B5EF4-FFF2-40B4-BE49-F238E27FC236}">
                <a16:creationId xmlns:a16="http://schemas.microsoft.com/office/drawing/2014/main" id="{F54DFA5F-4FE4-F585-8543-5B6DC159E616}"/>
              </a:ext>
            </a:extLst>
          </p:cNvPr>
          <p:cNvSpPr/>
          <p:nvPr/>
        </p:nvSpPr>
        <p:spPr>
          <a:xfrm>
            <a:off x="6166756" y="3290526"/>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8</a:t>
            </a:r>
          </a:p>
        </p:txBody>
      </p:sp>
      <p:sp>
        <p:nvSpPr>
          <p:cNvPr id="46" name="Tip Card 9">
            <a:extLst>
              <a:ext uri="{FF2B5EF4-FFF2-40B4-BE49-F238E27FC236}">
                <a16:creationId xmlns:a16="http://schemas.microsoft.com/office/drawing/2014/main" id="{5921E116-EBDC-E1E2-C505-7DA9C99B27B4}"/>
              </a:ext>
            </a:extLst>
          </p:cNvPr>
          <p:cNvSpPr/>
          <p:nvPr/>
        </p:nvSpPr>
        <p:spPr>
          <a:xfrm>
            <a:off x="6095999" y="4071911"/>
            <a:ext cx="5468627"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Review settlement statements</a:t>
            </a:r>
          </a:p>
        </p:txBody>
      </p:sp>
      <p:sp>
        <p:nvSpPr>
          <p:cNvPr id="48" name="Tip Number 9">
            <a:extLst>
              <a:ext uri="{FF2B5EF4-FFF2-40B4-BE49-F238E27FC236}">
                <a16:creationId xmlns:a16="http://schemas.microsoft.com/office/drawing/2014/main" id="{F840D42A-2AF5-995A-77E4-10ABC842D0BF}"/>
              </a:ext>
            </a:extLst>
          </p:cNvPr>
          <p:cNvSpPr/>
          <p:nvPr/>
        </p:nvSpPr>
        <p:spPr>
          <a:xfrm>
            <a:off x="6166756" y="4193866"/>
            <a:ext cx="664542" cy="560000"/>
          </a:xfrm>
          <a:prstGeom prst="rect">
            <a:avLst/>
          </a:prstGeom>
          <a:noFill/>
          <a:ln>
            <a:noFill/>
          </a:ln>
        </p:spPr>
        <p:txBody>
          <a:bodyPr wrap="square" lIns="0" tIns="0" rIns="0" bIns="0" anchor="ctr">
            <a:noAutofit/>
          </a:bodyPr>
          <a:lstStyle/>
          <a:p>
            <a:pPr algn="ctr"/>
            <a:r>
              <a:rPr lang="en-US" sz="2400" b="1" i="0" dirty="0">
                <a:solidFill>
                  <a:srgbClr val="FF6A13"/>
                </a:solidFill>
              </a:rPr>
              <a:t>9</a:t>
            </a:r>
          </a:p>
        </p:txBody>
      </p:sp>
      <p:sp>
        <p:nvSpPr>
          <p:cNvPr id="50" name="Tip Card 10">
            <a:extLst>
              <a:ext uri="{FF2B5EF4-FFF2-40B4-BE49-F238E27FC236}">
                <a16:creationId xmlns:a16="http://schemas.microsoft.com/office/drawing/2014/main" id="{3371B5CC-4D18-F45B-8CD6-DB1AF67ED59B}"/>
              </a:ext>
            </a:extLst>
          </p:cNvPr>
          <p:cNvSpPr/>
          <p:nvPr/>
        </p:nvSpPr>
        <p:spPr>
          <a:xfrm>
            <a:off x="6095999" y="4969597"/>
            <a:ext cx="5468627" cy="822960"/>
          </a:xfrm>
          <a:prstGeom prst="roundRect">
            <a:avLst>
              <a:gd name="adj" fmla="val 12000"/>
            </a:avLst>
          </a:prstGeom>
          <a:solidFill>
            <a:srgbClr val="FFFFFF"/>
          </a:solidFill>
          <a:ln w="9525">
            <a:solidFill>
              <a:schemeClr val="accent1"/>
            </a:solidFill>
          </a:ln>
        </p:spPr>
        <p:txBody>
          <a:bodyPr wrap="square" lIns="620000" tIns="45720" rIns="137160" bIns="45720" anchor="ctr">
            <a:noAutofit/>
          </a:bodyPr>
          <a:lstStyle/>
          <a:p>
            <a:pPr algn="l">
              <a:lnSpc>
                <a:spcPct val="95000"/>
              </a:lnSpc>
            </a:pPr>
            <a:r>
              <a:rPr lang="en-US" i="0" dirty="0">
                <a:solidFill>
                  <a:srgbClr val="1F3B57"/>
                </a:solidFill>
              </a:rPr>
              <a:t>Verify certain items </a:t>
            </a:r>
            <a:r>
              <a:rPr lang="en-US" dirty="0">
                <a:solidFill>
                  <a:srgbClr val="1F3B57"/>
                </a:solidFill>
              </a:rPr>
              <a:t>prior </a:t>
            </a:r>
            <a:r>
              <a:rPr lang="en-US" i="0" dirty="0">
                <a:solidFill>
                  <a:srgbClr val="1F3B57"/>
                </a:solidFill>
              </a:rPr>
              <a:t>to PAYGO payments</a:t>
            </a:r>
          </a:p>
        </p:txBody>
      </p:sp>
      <p:sp>
        <p:nvSpPr>
          <p:cNvPr id="52" name="Tip Number 10">
            <a:extLst>
              <a:ext uri="{FF2B5EF4-FFF2-40B4-BE49-F238E27FC236}">
                <a16:creationId xmlns:a16="http://schemas.microsoft.com/office/drawing/2014/main" id="{AB7A4FE9-02F3-DC61-80D8-119512EBC099}"/>
              </a:ext>
            </a:extLst>
          </p:cNvPr>
          <p:cNvSpPr/>
          <p:nvPr/>
        </p:nvSpPr>
        <p:spPr>
          <a:xfrm>
            <a:off x="6095999" y="5101077"/>
            <a:ext cx="775299" cy="560000"/>
          </a:xfrm>
          <a:prstGeom prst="rect">
            <a:avLst/>
          </a:prstGeom>
          <a:noFill/>
          <a:ln>
            <a:noFill/>
          </a:ln>
        </p:spPr>
        <p:txBody>
          <a:bodyPr wrap="square" lIns="0" tIns="0" rIns="0" bIns="0" anchor="ctr">
            <a:noAutofit/>
          </a:bodyPr>
          <a:lstStyle/>
          <a:p>
            <a:pPr algn="ctr"/>
            <a:r>
              <a:rPr lang="en-US" sz="2400" b="1" i="0" dirty="0">
                <a:solidFill>
                  <a:srgbClr val="FF6A13"/>
                </a:solidFill>
              </a:rPr>
              <a:t>10</a:t>
            </a:r>
          </a:p>
        </p:txBody>
      </p:sp>
      <p:sp>
        <p:nvSpPr>
          <p:cNvPr id="2" name="Text Placeholder 4">
            <a:extLst>
              <a:ext uri="{FF2B5EF4-FFF2-40B4-BE49-F238E27FC236}">
                <a16:creationId xmlns:a16="http://schemas.microsoft.com/office/drawing/2014/main" id="{9C2EAB21-D1ED-8F68-7836-7CC55E2E8B14}"/>
              </a:ext>
            </a:extLst>
          </p:cNvPr>
          <p:cNvSpPr>
            <a:spLocks noGrp="1"/>
          </p:cNvSpPr>
          <p:nvPr>
            <p:ph type="body" sz="quarter" idx="14"/>
          </p:nvPr>
        </p:nvSpPr>
        <p:spPr>
          <a:xfrm>
            <a:off x="539751" y="841248"/>
            <a:ext cx="11072468" cy="270827"/>
          </a:xfrm>
        </p:spPr>
        <p:txBody>
          <a:bodyPr/>
          <a:lstStyle/>
          <a:p>
            <a:r>
              <a:rPr lang="en-US" dirty="0"/>
              <a:t>Post Establishment </a:t>
            </a:r>
          </a:p>
        </p:txBody>
      </p:sp>
    </p:spTree>
    <p:extLst>
      <p:ext uri="{BB962C8B-B14F-4D97-AF65-F5344CB8AC3E}">
        <p14:creationId xmlns:p14="http://schemas.microsoft.com/office/powerpoint/2010/main" val="18168890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think-cell data - do not delete" hidden="1">
            <a:extLst>
              <a:ext uri="{FF2B5EF4-FFF2-40B4-BE49-F238E27FC236}">
                <a16:creationId xmlns:a16="http://schemas.microsoft.com/office/drawing/2014/main" id="{7E8CECCF-C631-3128-FA70-D94D2F6B80C7}"/>
              </a:ext>
            </a:extLst>
          </p:cNvPr>
          <p:cNvGraphicFramePr>
            <a:graphicFrameLocks/>
          </p:cNvGraphicFramePr>
          <p:nvPr>
            <p:custDataLst>
              <p:tags r:id="rId1"/>
            </p:custDataLst>
            <p:extLst>
              <p:ext uri="{D42A27DB-BD31-4B8C-83A1-F6EECF244321}">
                <p14:modId xmlns:p14="http://schemas.microsoft.com/office/powerpoint/2010/main" val="26348724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15" name="think-cell data - do not delete" hidden="1">
                        <a:extLst>
                          <a:ext uri="{FF2B5EF4-FFF2-40B4-BE49-F238E27FC236}">
                            <a16:creationId xmlns:a16="http://schemas.microsoft.com/office/drawing/2014/main" id="{7E8CECCF-C631-3128-FA70-D94D2F6B80C7}"/>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A68F58F4-11E3-6422-EC5E-D859D5C812C3}"/>
              </a:ext>
            </a:extLst>
          </p:cNvPr>
          <p:cNvSpPr>
            <a:spLocks noGrp="1"/>
          </p:cNvSpPr>
          <p:nvPr>
            <p:ph type="sldNum" sz="quarter" idx="20"/>
          </p:nvPr>
        </p:nvSpPr>
        <p:spPr/>
        <p:txBody>
          <a:bodyPr/>
          <a:lstStyle/>
          <a:p>
            <a:fld id="{E313472D-BFB5-4CCD-ACA0-2399B44D45C6}" type="slidenum">
              <a:rPr lang="en-US" smtClean="0"/>
              <a:pPr/>
              <a:t>42</a:t>
            </a:fld>
            <a:endParaRPr lang="en-US" dirty="0"/>
          </a:p>
        </p:txBody>
      </p:sp>
      <p:pic>
        <p:nvPicPr>
          <p:cNvPr id="8" name="Picture Placeholder 7">
            <a:extLst>
              <a:ext uri="{FF2B5EF4-FFF2-40B4-BE49-F238E27FC236}">
                <a16:creationId xmlns:a16="http://schemas.microsoft.com/office/drawing/2014/main" id="{539BE4DC-6CF9-EFA4-30EC-9557B11AA8C8}"/>
              </a:ext>
            </a:extLst>
          </p:cNvPr>
          <p:cNvPicPr>
            <a:picLocks noGrp="1" noChangeAspect="1"/>
          </p:cNvPicPr>
          <p:nvPr>
            <p:ph type="pic" sz="quarter" idx="22"/>
          </p:nvPr>
        </p:nvPicPr>
        <p:blipFill>
          <a:blip r:embed="rId5">
            <a:extLst>
              <a:ext uri="{28A0092B-C50C-407E-A947-70E740481C1C}">
                <a14:useLocalDpi xmlns:a14="http://schemas.microsoft.com/office/drawing/2010/main" val="0"/>
              </a:ext>
            </a:extLst>
          </a:blip>
          <a:srcRect t="8039" b="20525"/>
          <a:stretch>
            <a:fillRect/>
          </a:stretch>
        </p:blipFill>
        <p:spPr>
          <a:xfrm>
            <a:off x="2372325" y="1488637"/>
            <a:ext cx="2798140" cy="2798140"/>
          </a:xfrm>
          <a:ln w="53975">
            <a:solidFill>
              <a:schemeClr val="tx2"/>
            </a:solidFill>
          </a:ln>
        </p:spPr>
      </p:pic>
      <p:sp>
        <p:nvSpPr>
          <p:cNvPr id="5" name="Title 4">
            <a:extLst>
              <a:ext uri="{FF2B5EF4-FFF2-40B4-BE49-F238E27FC236}">
                <a16:creationId xmlns:a16="http://schemas.microsoft.com/office/drawing/2014/main" id="{6DCA5E96-5D52-F00E-28E9-19AD1E8BD08C}"/>
              </a:ext>
            </a:extLst>
          </p:cNvPr>
          <p:cNvSpPr>
            <a:spLocks noGrp="1"/>
          </p:cNvSpPr>
          <p:nvPr>
            <p:ph type="title"/>
          </p:nvPr>
        </p:nvSpPr>
        <p:spPr>
          <a:xfrm>
            <a:off x="2119453" y="4886152"/>
            <a:ext cx="3303884" cy="409151"/>
          </a:xfrm>
        </p:spPr>
        <p:txBody>
          <a:bodyPr vert="horz" rIns="0">
            <a:spAutoFit/>
          </a:bodyPr>
          <a:lstStyle/>
          <a:p>
            <a:r>
              <a:rPr lang="en-US" dirty="0"/>
              <a:t>Schane Rudlang</a:t>
            </a:r>
          </a:p>
        </p:txBody>
      </p:sp>
      <p:sp>
        <p:nvSpPr>
          <p:cNvPr id="6" name="Text Placeholder 5">
            <a:extLst>
              <a:ext uri="{FF2B5EF4-FFF2-40B4-BE49-F238E27FC236}">
                <a16:creationId xmlns:a16="http://schemas.microsoft.com/office/drawing/2014/main" id="{1DDC8C03-BA99-22E2-7099-B140DB80064F}"/>
              </a:ext>
            </a:extLst>
          </p:cNvPr>
          <p:cNvSpPr>
            <a:spLocks noGrp="1"/>
          </p:cNvSpPr>
          <p:nvPr>
            <p:ph type="body" sz="quarter" idx="12"/>
          </p:nvPr>
        </p:nvSpPr>
        <p:spPr>
          <a:xfrm>
            <a:off x="2119454" y="5335191"/>
            <a:ext cx="3303883" cy="1052835"/>
          </a:xfrm>
        </p:spPr>
        <p:txBody>
          <a:bodyPr/>
          <a:lstStyle/>
          <a:p>
            <a:r>
              <a:rPr lang="en-US" dirty="0"/>
              <a:t>Municipal Advisor</a:t>
            </a:r>
          </a:p>
          <a:p>
            <a:pPr lvl="1"/>
            <a:r>
              <a:rPr lang="en-US" dirty="0"/>
              <a:t>srudlang@ehlers-inc.com</a:t>
            </a:r>
          </a:p>
          <a:p>
            <a:pPr lvl="1"/>
            <a:r>
              <a:rPr lang="en-US" dirty="0"/>
              <a:t>651-697-8527</a:t>
            </a:r>
          </a:p>
        </p:txBody>
      </p:sp>
      <p:pic>
        <p:nvPicPr>
          <p:cNvPr id="9" name="Picture Placeholder 7">
            <a:extLst>
              <a:ext uri="{FF2B5EF4-FFF2-40B4-BE49-F238E27FC236}">
                <a16:creationId xmlns:a16="http://schemas.microsoft.com/office/drawing/2014/main" id="{390B5F12-2A6C-46A9-404F-8C9CECDC470A}"/>
              </a:ext>
            </a:extLst>
          </p:cNvPr>
          <p:cNvPicPr>
            <a:picLocks noGrp="1" noChangeAspect="1"/>
          </p:cNvPicPr>
          <p:nvPr>
            <p:ph type="pic" sz="quarter" idx="23"/>
          </p:nvPr>
        </p:nvPicPr>
        <p:blipFill>
          <a:blip r:embed="rId6">
            <a:extLst>
              <a:ext uri="{28A0092B-C50C-407E-A947-70E740481C1C}">
                <a14:useLocalDpi xmlns:a14="http://schemas.microsoft.com/office/drawing/2010/main" val="0"/>
              </a:ext>
            </a:extLst>
          </a:blip>
          <a:srcRect t="11121" b="17443"/>
          <a:stretch>
            <a:fillRect/>
          </a:stretch>
        </p:blipFill>
        <p:spPr>
          <a:xfrm>
            <a:off x="6996877" y="1488637"/>
            <a:ext cx="2798140" cy="2798140"/>
          </a:xfrm>
          <a:ln w="53975">
            <a:solidFill>
              <a:schemeClr val="tx2"/>
            </a:solidFill>
          </a:ln>
        </p:spPr>
      </p:pic>
      <p:sp>
        <p:nvSpPr>
          <p:cNvPr id="7" name="Text Placeholder 6">
            <a:extLst>
              <a:ext uri="{FF2B5EF4-FFF2-40B4-BE49-F238E27FC236}">
                <a16:creationId xmlns:a16="http://schemas.microsoft.com/office/drawing/2014/main" id="{06420AD3-8BE7-803B-CA10-B026752361C3}"/>
              </a:ext>
            </a:extLst>
          </p:cNvPr>
          <p:cNvSpPr>
            <a:spLocks noGrp="1"/>
          </p:cNvSpPr>
          <p:nvPr>
            <p:ph type="body" sz="quarter" idx="24"/>
          </p:nvPr>
        </p:nvSpPr>
        <p:spPr>
          <a:xfrm>
            <a:off x="6616075" y="5335190"/>
            <a:ext cx="3558838" cy="1052835"/>
          </a:xfrm>
        </p:spPr>
        <p:txBody>
          <a:bodyPr/>
          <a:lstStyle/>
          <a:p>
            <a:r>
              <a:rPr lang="en-US" dirty="0"/>
              <a:t>Senior Municipal Advisor</a:t>
            </a:r>
          </a:p>
          <a:p>
            <a:pPr lvl="1"/>
            <a:r>
              <a:rPr lang="en-US" dirty="0"/>
              <a:t>kdahl@ehlers-inc.com</a:t>
            </a:r>
          </a:p>
          <a:p>
            <a:pPr lvl="1"/>
            <a:r>
              <a:rPr lang="en-US" dirty="0"/>
              <a:t>651-697-8595</a:t>
            </a:r>
          </a:p>
        </p:txBody>
      </p:sp>
      <p:sp>
        <p:nvSpPr>
          <p:cNvPr id="21" name="Text Placeholder 20">
            <a:extLst>
              <a:ext uri="{FF2B5EF4-FFF2-40B4-BE49-F238E27FC236}">
                <a16:creationId xmlns:a16="http://schemas.microsoft.com/office/drawing/2014/main" id="{BAED73CB-B40D-E3AF-3091-548D908B2CFA}"/>
              </a:ext>
            </a:extLst>
          </p:cNvPr>
          <p:cNvSpPr>
            <a:spLocks noGrp="1"/>
          </p:cNvSpPr>
          <p:nvPr>
            <p:ph type="body" sz="quarter" idx="25"/>
          </p:nvPr>
        </p:nvSpPr>
        <p:spPr>
          <a:xfrm>
            <a:off x="6743700" y="4491609"/>
            <a:ext cx="3303588" cy="803275"/>
          </a:xfrm>
        </p:spPr>
        <p:txBody>
          <a:bodyPr/>
          <a:lstStyle/>
          <a:p>
            <a:r>
              <a:rPr lang="en-US" dirty="0"/>
              <a:t>Keith Dahl</a:t>
            </a:r>
          </a:p>
        </p:txBody>
      </p:sp>
      <p:sp>
        <p:nvSpPr>
          <p:cNvPr id="4" name="Title 3">
            <a:extLst>
              <a:ext uri="{FF2B5EF4-FFF2-40B4-BE49-F238E27FC236}">
                <a16:creationId xmlns:a16="http://schemas.microsoft.com/office/drawing/2014/main" id="{77CF7CF7-297C-9685-EB64-EF0E3F35A49D}"/>
              </a:ext>
            </a:extLst>
          </p:cNvPr>
          <p:cNvSpPr txBox="1">
            <a:spLocks/>
          </p:cNvSpPr>
          <p:nvPr/>
        </p:nvSpPr>
        <p:spPr>
          <a:xfrm>
            <a:off x="537373" y="329832"/>
            <a:ext cx="11074845" cy="511422"/>
          </a:xfrm>
          <a:prstGeom prst="rect">
            <a:avLst/>
          </a:prstGeom>
        </p:spPr>
        <p:txBody>
          <a:bodyPr vert="horz" wrap="square" lIns="0" tIns="0" rIns="0" bIns="0" rtlCol="0" anchor="b">
            <a:spAutoFit/>
          </a:bodyPr>
          <a:lstStyle>
            <a:lvl1pPr algn="ctr" defTabSz="914400" rtl="0" eaLnBrk="1" latinLnBrk="0" hangingPunct="1">
              <a:lnSpc>
                <a:spcPct val="80000"/>
              </a:lnSpc>
              <a:spcBef>
                <a:spcPct val="0"/>
              </a:spcBef>
              <a:buNone/>
              <a:defRPr sz="3200" b="1" kern="1200">
                <a:solidFill>
                  <a:schemeClr val="tx2"/>
                </a:solidFill>
                <a:latin typeface="+mj-lt"/>
                <a:ea typeface="+mj-ea"/>
                <a:cs typeface="+mj-cs"/>
              </a:defRPr>
            </a:lvl1pPr>
          </a:lstStyle>
          <a:p>
            <a:pPr algn="l"/>
            <a:r>
              <a:rPr lang="en-US" sz="4000" dirty="0"/>
              <a:t>Presenters</a:t>
            </a:r>
          </a:p>
        </p:txBody>
      </p:sp>
    </p:spTree>
    <p:extLst>
      <p:ext uri="{BB962C8B-B14F-4D97-AF65-F5344CB8AC3E}">
        <p14:creationId xmlns:p14="http://schemas.microsoft.com/office/powerpoint/2010/main" val="35350469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52D3C-86AF-35C5-BA25-5C7C77A31CD4}"/>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AF9A7883-79C3-6A94-325E-046B1B2AAF2E}"/>
              </a:ext>
            </a:extLst>
          </p:cNvPr>
          <p:cNvGraphicFramePr>
            <a:graphicFrameLocks/>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7" name="think-cell data - do not delete" hidden="1">
                        <a:extLst>
                          <a:ext uri="{FF2B5EF4-FFF2-40B4-BE49-F238E27FC236}">
                            <a16:creationId xmlns:a16="http://schemas.microsoft.com/office/drawing/2014/main" id="{AF9A7883-79C3-6A94-325E-046B1B2AAF2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Title 4">
            <a:extLst>
              <a:ext uri="{FF2B5EF4-FFF2-40B4-BE49-F238E27FC236}">
                <a16:creationId xmlns:a16="http://schemas.microsoft.com/office/drawing/2014/main" id="{EA396A99-0B0B-B309-6D99-93D555C538EF}"/>
              </a:ext>
            </a:extLst>
          </p:cNvPr>
          <p:cNvSpPr>
            <a:spLocks noGrp="1"/>
          </p:cNvSpPr>
          <p:nvPr>
            <p:ph type="title"/>
          </p:nvPr>
        </p:nvSpPr>
        <p:spPr>
          <a:xfrm>
            <a:off x="997810" y="4062506"/>
            <a:ext cx="6574378" cy="460254"/>
          </a:xfrm>
        </p:spPr>
        <p:txBody>
          <a:bodyPr vert="horz" rIns="0">
            <a:spAutoFit/>
          </a:bodyPr>
          <a:lstStyle/>
          <a:p>
            <a:r>
              <a:rPr lang="en-US" dirty="0"/>
              <a:t>Thank you!</a:t>
            </a:r>
          </a:p>
        </p:txBody>
      </p:sp>
      <p:sp>
        <p:nvSpPr>
          <p:cNvPr id="4" name="Slide Number Placeholder 3">
            <a:extLst>
              <a:ext uri="{FF2B5EF4-FFF2-40B4-BE49-F238E27FC236}">
                <a16:creationId xmlns:a16="http://schemas.microsoft.com/office/drawing/2014/main" id="{CE81ADD3-5186-AAD6-507E-75EE299C6976}"/>
              </a:ext>
            </a:extLst>
          </p:cNvPr>
          <p:cNvSpPr>
            <a:spLocks noGrp="1"/>
          </p:cNvSpPr>
          <p:nvPr>
            <p:ph type="sldNum" sz="quarter" idx="11"/>
          </p:nvPr>
        </p:nvSpPr>
        <p:spPr>
          <a:xfrm>
            <a:off x="11612218" y="6356350"/>
            <a:ext cx="324678" cy="328523"/>
          </a:xfrm>
        </p:spPr>
        <p:txBody>
          <a:bodyPr/>
          <a:lstStyle/>
          <a:p>
            <a:fld id="{E313472D-BFB5-4CCD-ACA0-2399B44D45C6}" type="slidenum">
              <a:rPr lang="en-US" smtClean="0"/>
              <a:pPr/>
              <a:t>43</a:t>
            </a:fld>
            <a:endParaRPr lang="en-US" dirty="0"/>
          </a:p>
        </p:txBody>
      </p:sp>
    </p:spTree>
    <p:extLst>
      <p:ext uri="{BB962C8B-B14F-4D97-AF65-F5344CB8AC3E}">
        <p14:creationId xmlns:p14="http://schemas.microsoft.com/office/powerpoint/2010/main" val="41953058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62F84D87-F22E-BCF3-0F22-79682DFA68DF}"/>
              </a:ext>
            </a:extLst>
          </p:cNvPr>
          <p:cNvGraphicFramePr>
            <a:graphicFrameLocks/>
          </p:cNvGraphicFramePr>
          <p:nvPr>
            <p:custDataLst>
              <p:tags r:id="rId1"/>
            </p:custDataLst>
            <p:extLst>
              <p:ext uri="{D42A27DB-BD31-4B8C-83A1-F6EECF244321}">
                <p14:modId xmlns:p14="http://schemas.microsoft.com/office/powerpoint/2010/main" val="2364945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84" imgH="491" progId="TCLayout.ActiveDocument.1">
                  <p:embed/>
                </p:oleObj>
              </mc:Choice>
              <mc:Fallback>
                <p:oleObj name="think-cell Slide" r:id="rId3" imgW="484" imgH="491" progId="TCLayout.ActiveDocument.1">
                  <p:embed/>
                  <p:pic>
                    <p:nvPicPr>
                      <p:cNvPr id="6" name="think-cell data - do not delete" hidden="1">
                        <a:extLst>
                          <a:ext uri="{FF2B5EF4-FFF2-40B4-BE49-F238E27FC236}">
                            <a16:creationId xmlns:a16="http://schemas.microsoft.com/office/drawing/2014/main" id="{62F84D87-F22E-BCF3-0F22-79682DFA68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Slide Number Placeholder 3">
            <a:extLst>
              <a:ext uri="{FF2B5EF4-FFF2-40B4-BE49-F238E27FC236}">
                <a16:creationId xmlns:a16="http://schemas.microsoft.com/office/drawing/2014/main" id="{FCBB42B6-5D66-D51E-2A97-5D876A931FE8}"/>
              </a:ext>
            </a:extLst>
          </p:cNvPr>
          <p:cNvSpPr>
            <a:spLocks noGrp="1"/>
          </p:cNvSpPr>
          <p:nvPr>
            <p:ph type="sldNum" sz="quarter" idx="11"/>
          </p:nvPr>
        </p:nvSpPr>
        <p:spPr/>
        <p:txBody>
          <a:bodyPr/>
          <a:lstStyle/>
          <a:p>
            <a:fld id="{B41B015C-2874-4A0D-A301-4EEB5D14504C}" type="slidenum">
              <a:rPr lang="en-US" smtClean="0"/>
              <a:pPr/>
              <a:t>44</a:t>
            </a:fld>
            <a:endParaRPr lang="en-US" sz="800" dirty="0"/>
          </a:p>
        </p:txBody>
      </p:sp>
    </p:spTree>
    <p:extLst>
      <p:ext uri="{BB962C8B-B14F-4D97-AF65-F5344CB8AC3E}">
        <p14:creationId xmlns:p14="http://schemas.microsoft.com/office/powerpoint/2010/main" val="17513896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Ehlers Presentation Template - Updated July 2026">
  <a:themeElements>
    <a:clrScheme name="Ehlers">
      <a:dk1>
        <a:srgbClr val="333333"/>
      </a:dk1>
      <a:lt1>
        <a:sysClr val="window" lastClr="FFFFFF"/>
      </a:lt1>
      <a:dk2>
        <a:srgbClr val="003A70"/>
      </a:dk2>
      <a:lt2>
        <a:srgbClr val="E8E8E8"/>
      </a:lt2>
      <a:accent1>
        <a:srgbClr val="003A70"/>
      </a:accent1>
      <a:accent2>
        <a:srgbClr val="2D919F"/>
      </a:accent2>
      <a:accent3>
        <a:srgbClr val="C9D7FF"/>
      </a:accent3>
      <a:accent4>
        <a:srgbClr val="FF6A13"/>
      </a:accent4>
      <a:accent5>
        <a:srgbClr val="E8C220"/>
      </a:accent5>
      <a:accent6>
        <a:srgbClr val="F3E98D"/>
      </a:accent6>
      <a:hlink>
        <a:srgbClr val="FF6A13"/>
      </a:hlink>
      <a:folHlink>
        <a:srgbClr val="FF6A13"/>
      </a:folHlink>
    </a:clrScheme>
    <a:fontScheme name="Ehlers">
      <a:majorFont>
        <a:latin typeface="Aptos Display"/>
        <a:ea typeface=""/>
        <a:cs typeface=""/>
      </a:majorFont>
      <a:minorFont>
        <a:latin typeface="Aptos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E3EBFF"/>
        </a:solidFill>
        <a:ln>
          <a:noFill/>
        </a:ln>
      </a:spPr>
      <a:bodyPr rtlCol="0" anchor="ctr"/>
      <a:lstStyle>
        <a:defPPr algn="ctr">
          <a:defRPr dirty="0" err="1"/>
        </a:defPPr>
      </a:lstStyle>
      <a:style>
        <a:lnRef idx="2">
          <a:schemeClr val="accent1">
            <a:shade val="15000"/>
          </a:schemeClr>
        </a:lnRef>
        <a:fillRef idx="1">
          <a:schemeClr val="accent1"/>
        </a:fillRef>
        <a:effectRef idx="0">
          <a:schemeClr val="accent1"/>
        </a:effectRef>
        <a:fontRef idx="minor">
          <a:schemeClr val="lt1"/>
        </a:fontRef>
      </a:style>
    </a:spDef>
    <a:lnDef>
      <a:spPr>
        <a:ln w="12700">
          <a:solidFill>
            <a:schemeClr val="tx2"/>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square" lIns="0" tIns="0" rIns="0" bIns="0" rtlCol="0">
        <a:spAutoFit/>
      </a:bodyPr>
      <a:lstStyle>
        <a:defPPr marL="285750" indent="-285750" algn="l">
          <a:buClr>
            <a:schemeClr val="accent4"/>
          </a:buClr>
          <a:buFont typeface="Wingdings" panose="05000000000000000000" pitchFamily="2" charset="2"/>
          <a:buChar char="ä"/>
          <a:defRPr dirty="0" err="1" smtClean="0"/>
        </a:defPPr>
      </a:lstStyle>
    </a:txDef>
  </a:objectDefaults>
  <a:extraClrSchemeLst/>
  <a:extLst>
    <a:ext uri="{05A4C25C-085E-4340-85A3-A5531E510DB2}">
      <thm15:themeFamily xmlns:thm15="http://schemas.microsoft.com/office/thememl/2012/main" name="Ehlers-Presentation-Template_V5" id="{7F017A8B-E0ED-404E-9425-A63DFBB9C63A}" vid="{44D6F2A1-039A-4FAE-BFC3-5EA8E472A73C}"/>
    </a:ext>
  </a:extLst>
</a:theme>
</file>

<file path=ppt/theme/theme2.xml><?xml version="1.0" encoding="utf-8"?>
<a:theme xmlns:a="http://schemas.openxmlformats.org/drawingml/2006/main" name="Office Theme">
  <a:themeElements>
    <a:clrScheme name="Ehlers">
      <a:dk1>
        <a:srgbClr val="333333"/>
      </a:dk1>
      <a:lt1>
        <a:sysClr val="window" lastClr="FFFFFF"/>
      </a:lt1>
      <a:dk2>
        <a:srgbClr val="003A70"/>
      </a:dk2>
      <a:lt2>
        <a:srgbClr val="E8E8E8"/>
      </a:lt2>
      <a:accent1>
        <a:srgbClr val="003A70"/>
      </a:accent1>
      <a:accent2>
        <a:srgbClr val="2D919F"/>
      </a:accent2>
      <a:accent3>
        <a:srgbClr val="C9D7FF"/>
      </a:accent3>
      <a:accent4>
        <a:srgbClr val="FF6A13"/>
      </a:accent4>
      <a:accent5>
        <a:srgbClr val="E8C220"/>
      </a:accent5>
      <a:accent6>
        <a:srgbClr val="F3E98D"/>
      </a:accent6>
      <a:hlink>
        <a:srgbClr val="FF6A13"/>
      </a:hlink>
      <a:folHlink>
        <a:srgbClr val="FF6A13"/>
      </a:folHlink>
    </a:clrScheme>
    <a:fontScheme name="Ehlers">
      <a:majorFont>
        <a:latin typeface="Aptos Display"/>
        <a:ea typeface=""/>
        <a:cs typeface=""/>
      </a:majorFont>
      <a:minorFont>
        <a:latin typeface="Aptos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Ehlers-Presentation-Template_V6</Template>
  <TotalTime>4150</TotalTime>
  <Words>2720</Words>
  <Application>Microsoft Office PowerPoint</Application>
  <PresentationFormat>Widescreen</PresentationFormat>
  <Paragraphs>553</Paragraphs>
  <Slides>44</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44</vt:i4>
      </vt:variant>
    </vt:vector>
  </HeadingPairs>
  <TitlesOfParts>
    <vt:vector size="50" baseType="lpstr">
      <vt:lpstr>Aptos Display</vt:lpstr>
      <vt:lpstr>Arial</vt:lpstr>
      <vt:lpstr>Source Sans Pro</vt:lpstr>
      <vt:lpstr>Wingdings</vt:lpstr>
      <vt:lpstr>Ehlers Presentation Template - Updated July 2026</vt:lpstr>
      <vt:lpstr>think-cell Slide</vt:lpstr>
      <vt:lpstr>TIF 201: Managing Risk &amp; Protecting Public Resources</vt:lpstr>
      <vt:lpstr>Agenda</vt:lpstr>
      <vt:lpstr>Pre-Establishment</vt:lpstr>
      <vt:lpstr>Process</vt:lpstr>
      <vt:lpstr>Process</vt:lpstr>
      <vt:lpstr>TIF Application</vt:lpstr>
      <vt:lpstr>Application Example</vt:lpstr>
      <vt:lpstr>Developer Submittals</vt:lpstr>
      <vt:lpstr>Financial Modeling</vt:lpstr>
      <vt:lpstr>Ehlers’ Proforma Example</vt:lpstr>
      <vt:lpstr>Negotiations</vt:lpstr>
      <vt:lpstr>Coming to Agreeable Terms</vt:lpstr>
      <vt:lpstr>Types of TIF Obligations</vt:lpstr>
      <vt:lpstr>Lookback Types</vt:lpstr>
      <vt:lpstr>Lookbacks: Why They Matter</vt:lpstr>
      <vt:lpstr>Lookback: What Gets Measured</vt:lpstr>
      <vt:lpstr>Establishment</vt:lpstr>
      <vt:lpstr>TIF Agreement and TIF Plan</vt:lpstr>
      <vt:lpstr>Interfund Loan</vt:lpstr>
      <vt:lpstr>Post-Establishment</vt:lpstr>
      <vt:lpstr>Your Job After Day One</vt:lpstr>
      <vt:lpstr>Qualified Costs Documentation </vt:lpstr>
      <vt:lpstr>Monitor TIF Plan Budget</vt:lpstr>
      <vt:lpstr>Modifying the TIF Plan</vt:lpstr>
      <vt:lpstr>Fund Structure &amp; Audit Readiness</vt:lpstr>
      <vt:lpstr>The TIF Clock</vt:lpstr>
      <vt:lpstr>Four-Year Rule “Knock Down Rule”</vt:lpstr>
      <vt:lpstr>Five-Year Rule</vt:lpstr>
      <vt:lpstr>Five-Year Rule Exceptions</vt:lpstr>
      <vt:lpstr>Six-Year Rule</vt:lpstr>
      <vt:lpstr>Out-District Expenditures “Pooling”</vt:lpstr>
      <vt:lpstr>Administrative Expenditures</vt:lpstr>
      <vt:lpstr>Excess Increment</vt:lpstr>
      <vt:lpstr>Excess Taxes</vt:lpstr>
      <vt:lpstr>Tax Increment Collection</vt:lpstr>
      <vt:lpstr>Annual Reporting Calendar</vt:lpstr>
      <vt:lpstr>Pay As You Go (PAYGO) Notes</vt:lpstr>
      <vt:lpstr>Development Agreements &amp; Lookback</vt:lpstr>
      <vt:lpstr>Tax Court Petitions</vt:lpstr>
      <vt:lpstr>Decertification</vt:lpstr>
      <vt:lpstr>Top 10 Tips!</vt:lpstr>
      <vt:lpstr>Schane Rudlang</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Autumn Kovach</dc:creator>
  <cp:lastModifiedBy>Keith Dahl</cp:lastModifiedBy>
  <cp:revision>46</cp:revision>
  <dcterms:created xsi:type="dcterms:W3CDTF">2026-08-20T18:55:28Z</dcterms:created>
  <dcterms:modified xsi:type="dcterms:W3CDTF">2026-09-09T18:31:26Z</dcterms:modified>
  <dc:language>English (United States)</dc:language>
</cp:coreProperties>
</file>