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58044" autoAdjust="0"/>
  </p:normalViewPr>
  <p:slideViewPr>
    <p:cSldViewPr snapToGrid="0">
      <p:cViewPr varScale="1">
        <p:scale>
          <a:sx n="64" d="100"/>
          <a:sy n="64" d="100"/>
        </p:scale>
        <p:origin x="239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FDB921-A44E-4B89-9822-655A4B7584A1}"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E3E90F-5192-46DE-83E6-30ED1814A7D9}" type="slidenum">
              <a:rPr lang="en-US" smtClean="0"/>
              <a:t>‹#›</a:t>
            </a:fld>
            <a:endParaRPr lang="en-US"/>
          </a:p>
        </p:txBody>
      </p:sp>
    </p:spTree>
    <p:extLst>
      <p:ext uri="{BB962C8B-B14F-4D97-AF65-F5344CB8AC3E}">
        <p14:creationId xmlns:p14="http://schemas.microsoft.com/office/powerpoint/2010/main" val="1202451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support.microsoft.com/en-us/excel"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support.microsoft.com/en-us/excel"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support.microsoft.com/en-us/office/sum-function-043e1c7d-7726-4e80-8f32-07b23e057f89"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support.microsoft.com/en-us/office/max-function-e0012414-9ac8-4b34-9a47-73e662c08098"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support.microsoft.com/en-us/office/min-function-61635d12-920f-4ce2-a70f-96f202dcc152"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support.microsoft.com/en-us/office/count-function-a59cd7fc-b623-4d93-87a4-d23bf411294c"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support.microsoft.com/en-us/office/or-function-7d17ad14-8700-4281-b308-00b131e22af0"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support.microsoft.com/en-us/office/and-function-5f19b2e8-e1df-4408-897a-ce285a19e9d9"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support.microsoft.com/en-us/office/available-number-formats-in-excel-0afe8f52-97db-41f1-b972-4b46e9f1e8d2"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support.microsoft.com/en-us/excel"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session focuses on basic Excel tools that help you calculate, compare, count, and format data. We will use simple sales examples so you can see what each tool does without working with a large dataset. The goal is not to memorize everything, but to understand what Excel can do and when to use each tool.</a:t>
            </a:r>
          </a:p>
          <a:p>
            <a:r>
              <a:rPr lang="en-US" dirty="0">
                <a:hlinkClick r:id="rId3"/>
              </a:rPr>
              <a:t>https://support.microsoft.com/en-us/excel</a:t>
            </a:r>
            <a:endParaRPr lang="en-US" dirty="0"/>
          </a:p>
          <a:p>
            <a:endParaRPr lang="en-US" dirty="0"/>
          </a:p>
        </p:txBody>
      </p:sp>
      <p:sp>
        <p:nvSpPr>
          <p:cNvPr id="4" name="Slide Number Placeholder 3"/>
          <p:cNvSpPr>
            <a:spLocks noGrp="1"/>
          </p:cNvSpPr>
          <p:nvPr>
            <p:ph type="sldNum" sz="quarter" idx="5"/>
          </p:nvPr>
        </p:nvSpPr>
        <p:spPr/>
        <p:txBody>
          <a:bodyPr/>
          <a:lstStyle/>
          <a:p>
            <a:fld id="{01E3E90F-5192-46DE-83E6-30ED1814A7D9}" type="slidenum">
              <a:rPr lang="en-US" smtClean="0"/>
              <a:t>1</a:t>
            </a:fld>
            <a:endParaRPr lang="en-US"/>
          </a:p>
        </p:txBody>
      </p:sp>
    </p:spTree>
    <p:extLst>
      <p:ext uri="{BB962C8B-B14F-4D97-AF65-F5344CB8AC3E}">
        <p14:creationId xmlns:p14="http://schemas.microsoft.com/office/powerpoint/2010/main" val="30542769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dataset can answer different questions depending on the Excel tool we choose. SUM adds values, AVERAGE finds the average, MAX and MIN identify the highest and lowest values, and COUNT tells us how many numeric entries we have. OR and </a:t>
            </a:r>
            <a:r>
              <a:rPr lang="en-US" dirty="0" err="1"/>
              <a:t>AND</a:t>
            </a:r>
            <a:r>
              <a:rPr lang="en-US" dirty="0"/>
              <a:t> let us test multiple conditions, while number formatting changes how values are displayed without changing the underlying numbers.</a:t>
            </a:r>
          </a:p>
          <a:p>
            <a:r>
              <a:rPr lang="en-US" dirty="0">
                <a:hlinkClick r:id="rId3"/>
              </a:rPr>
              <a:t>https://support.microsoft.com/en-us/excel</a:t>
            </a:r>
            <a:endParaRPr lang="en-US" dirty="0"/>
          </a:p>
          <a:p>
            <a:endParaRPr lang="en-US" dirty="0"/>
          </a:p>
        </p:txBody>
      </p:sp>
      <p:sp>
        <p:nvSpPr>
          <p:cNvPr id="4" name="Slide Number Placeholder 3"/>
          <p:cNvSpPr>
            <a:spLocks noGrp="1"/>
          </p:cNvSpPr>
          <p:nvPr>
            <p:ph type="sldNum" sz="quarter" idx="5"/>
          </p:nvPr>
        </p:nvSpPr>
        <p:spPr/>
        <p:txBody>
          <a:bodyPr/>
          <a:lstStyle/>
          <a:p>
            <a:fld id="{01E3E90F-5192-46DE-83E6-30ED1814A7D9}" type="slidenum">
              <a:rPr lang="en-US" smtClean="0"/>
              <a:t>2</a:t>
            </a:fld>
            <a:endParaRPr lang="en-US"/>
          </a:p>
        </p:txBody>
      </p:sp>
    </p:spTree>
    <p:extLst>
      <p:ext uri="{BB962C8B-B14F-4D97-AF65-F5344CB8AC3E}">
        <p14:creationId xmlns:p14="http://schemas.microsoft.com/office/powerpoint/2010/main" val="3980660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 adds the numbers in a range and returns the total. In this example, </a:t>
            </a:r>
            <a:r>
              <a:rPr lang="en-US" sz="1200" kern="1200" dirty="0">
                <a:solidFill>
                  <a:schemeClr val="tx1"/>
                </a:solidFill>
                <a:latin typeface="+mn-lt"/>
                <a:ea typeface="+mn-ea"/>
                <a:cs typeface="+mn-cs"/>
              </a:rPr>
              <a:t>=SUM(B17:B26)</a:t>
            </a:r>
            <a:r>
              <a:rPr lang="en-US" dirty="0"/>
              <a:t> adds the sales values in cells B17 through B26 and returns </a:t>
            </a:r>
            <a:r>
              <a:rPr lang="en-US" b="1" dirty="0"/>
              <a:t>$20,950</a:t>
            </a:r>
            <a:r>
              <a:rPr lang="en-US" dirty="0"/>
              <a:t>. Using SUM is faster and easier to maintain than manually adding each value, and the total will recalculate automatically if any of the numbers change.</a:t>
            </a:r>
          </a:p>
          <a:p>
            <a:r>
              <a:rPr lang="en-US" dirty="0">
                <a:hlinkClick r:id="rId3"/>
              </a:rPr>
              <a:t>https://support.microsoft.com/en-us/office/sum-function-043e1c7d-7726-4e80-8f32-07b23e057f89</a:t>
            </a:r>
            <a:r>
              <a:rPr lang="en-US" dirty="0"/>
              <a:t> </a:t>
            </a:r>
          </a:p>
          <a:p>
            <a:endParaRPr lang="en-US" dirty="0"/>
          </a:p>
        </p:txBody>
      </p:sp>
      <p:sp>
        <p:nvSpPr>
          <p:cNvPr id="4" name="Slide Number Placeholder 3"/>
          <p:cNvSpPr>
            <a:spLocks noGrp="1"/>
          </p:cNvSpPr>
          <p:nvPr>
            <p:ph type="sldNum" sz="quarter" idx="5"/>
          </p:nvPr>
        </p:nvSpPr>
        <p:spPr/>
        <p:txBody>
          <a:bodyPr/>
          <a:lstStyle/>
          <a:p>
            <a:fld id="{01E3E90F-5192-46DE-83E6-30ED1814A7D9}" type="slidenum">
              <a:rPr lang="en-US" smtClean="0"/>
              <a:t>3</a:t>
            </a:fld>
            <a:endParaRPr lang="en-US"/>
          </a:p>
        </p:txBody>
      </p:sp>
    </p:spTree>
    <p:extLst>
      <p:ext uri="{BB962C8B-B14F-4D97-AF65-F5344CB8AC3E}">
        <p14:creationId xmlns:p14="http://schemas.microsoft.com/office/powerpoint/2010/main" val="4072781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MAX searches a range and returns the largest numeric value. In this example, </a:t>
            </a:r>
            <a:r>
              <a:rPr lang="en-US" sz="1200" kern="1200" dirty="0">
                <a:solidFill>
                  <a:schemeClr val="tx1"/>
                </a:solidFill>
                <a:latin typeface="+mn-lt"/>
                <a:ea typeface="+mn-ea"/>
                <a:cs typeface="+mn-cs"/>
              </a:rPr>
              <a:t>=MAX(B18:B27)</a:t>
            </a:r>
            <a:r>
              <a:rPr lang="en-US" dirty="0"/>
              <a:t> checks the sales values and returns the highest sale of </a:t>
            </a:r>
            <a:r>
              <a:rPr lang="en-US" b="1" dirty="0"/>
              <a:t>$3,100</a:t>
            </a:r>
            <a:r>
              <a:rPr lang="en-US" dirty="0"/>
              <a:t>. MAX does not add or sort the numbers; it simply finds the largest value in the selected range.</a:t>
            </a:r>
          </a:p>
          <a:p>
            <a:r>
              <a:rPr lang="en-US" dirty="0">
                <a:hlinkClick r:id="rId3"/>
              </a:rPr>
              <a:t>https://support.microsoft.com/en-us/office/max-function-e0012414-9ac8-4b34-9a47-73e662c08098</a:t>
            </a:r>
            <a:endParaRPr lang="en-US" dirty="0"/>
          </a:p>
          <a:p>
            <a:endParaRPr lang="en-US" dirty="0"/>
          </a:p>
        </p:txBody>
      </p:sp>
      <p:sp>
        <p:nvSpPr>
          <p:cNvPr id="4" name="Slide Number Placeholder 3"/>
          <p:cNvSpPr>
            <a:spLocks noGrp="1"/>
          </p:cNvSpPr>
          <p:nvPr>
            <p:ph type="sldNum" sz="quarter" idx="5"/>
          </p:nvPr>
        </p:nvSpPr>
        <p:spPr/>
        <p:txBody>
          <a:bodyPr/>
          <a:lstStyle/>
          <a:p>
            <a:fld id="{01E3E90F-5192-46DE-83E6-30ED1814A7D9}" type="slidenum">
              <a:rPr lang="en-US" smtClean="0"/>
              <a:t>4</a:t>
            </a:fld>
            <a:endParaRPr lang="en-US"/>
          </a:p>
        </p:txBody>
      </p:sp>
    </p:spTree>
    <p:extLst>
      <p:ext uri="{BB962C8B-B14F-4D97-AF65-F5344CB8AC3E}">
        <p14:creationId xmlns:p14="http://schemas.microsoft.com/office/powerpoint/2010/main" val="38022920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 works like MAX, except it returns the smallest numeric value in the range. In this example, </a:t>
            </a:r>
            <a:r>
              <a:rPr lang="en-US" sz="1200" kern="1200" dirty="0">
                <a:solidFill>
                  <a:schemeClr val="tx1"/>
                </a:solidFill>
                <a:latin typeface="+mn-lt"/>
                <a:ea typeface="+mn-ea"/>
                <a:cs typeface="+mn-cs"/>
              </a:rPr>
              <a:t>=MIN(B18:B27)</a:t>
            </a:r>
            <a:r>
              <a:rPr lang="en-US" dirty="0"/>
              <a:t> returns the lowest sale of </a:t>
            </a:r>
            <a:r>
              <a:rPr lang="en-US" b="1" dirty="0"/>
              <a:t>$1,100</a:t>
            </a:r>
            <a:r>
              <a:rPr lang="en-US" dirty="0"/>
              <a:t>. MIN means minimum; it does not mean subtract or minus.</a:t>
            </a:r>
          </a:p>
          <a:p>
            <a:r>
              <a:rPr lang="en-US" dirty="0">
                <a:hlinkClick r:id="rId3"/>
              </a:rPr>
              <a:t>https://support.microsoft.com/en-us/office/min-function-61635d12-920f-4ce2-a70f-96f202dcc152</a:t>
            </a:r>
            <a:r>
              <a:rPr lang="en-US" dirty="0"/>
              <a:t> </a:t>
            </a:r>
          </a:p>
          <a:p>
            <a:endParaRPr lang="en-US" dirty="0"/>
          </a:p>
        </p:txBody>
      </p:sp>
      <p:sp>
        <p:nvSpPr>
          <p:cNvPr id="4" name="Slide Number Placeholder 3"/>
          <p:cNvSpPr>
            <a:spLocks noGrp="1"/>
          </p:cNvSpPr>
          <p:nvPr>
            <p:ph type="sldNum" sz="quarter" idx="5"/>
          </p:nvPr>
        </p:nvSpPr>
        <p:spPr/>
        <p:txBody>
          <a:bodyPr/>
          <a:lstStyle/>
          <a:p>
            <a:fld id="{01E3E90F-5192-46DE-83E6-30ED1814A7D9}" type="slidenum">
              <a:rPr lang="en-US" smtClean="0"/>
              <a:t>5</a:t>
            </a:fld>
            <a:endParaRPr lang="en-US"/>
          </a:p>
        </p:txBody>
      </p:sp>
    </p:spTree>
    <p:extLst>
      <p:ext uri="{BB962C8B-B14F-4D97-AF65-F5344CB8AC3E}">
        <p14:creationId xmlns:p14="http://schemas.microsoft.com/office/powerpoint/2010/main" val="2556786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AVERAGE calculates the average of the numeric values in a range. In this example, </a:t>
            </a:r>
            <a:r>
              <a:rPr lang="en-US" sz="1200" kern="1200" dirty="0">
                <a:solidFill>
                  <a:schemeClr val="tx1"/>
                </a:solidFill>
                <a:latin typeface="+mn-lt"/>
                <a:ea typeface="+mn-ea"/>
                <a:cs typeface="+mn-cs"/>
              </a:rPr>
              <a:t>=AVERAGE(B18:B27)</a:t>
            </a:r>
            <a:r>
              <a:rPr lang="en-US" dirty="0"/>
              <a:t> returns an average sale of </a:t>
            </a:r>
            <a:r>
              <a:rPr lang="en-US" b="1" dirty="0"/>
              <a:t>$2,095</a:t>
            </a:r>
            <a:r>
              <a:rPr lang="en-US" dirty="0"/>
              <a:t>. Conceptually, Excel is taking the total sales of $20,950 and dividing that by the 10 sales values, but the AVERAGE function performs that work automatically.</a:t>
            </a:r>
          </a:p>
          <a:p>
            <a:r>
              <a:rPr lang="en-US" dirty="0"/>
              <a:t>https://support.microsoft.com/en-us/office/average-function-047bac88-d466-426c-a32b-8f33-eb960cf6</a:t>
            </a:r>
          </a:p>
          <a:p>
            <a:endParaRPr lang="en-US" dirty="0"/>
          </a:p>
        </p:txBody>
      </p:sp>
      <p:sp>
        <p:nvSpPr>
          <p:cNvPr id="4" name="Slide Number Placeholder 3"/>
          <p:cNvSpPr>
            <a:spLocks noGrp="1"/>
          </p:cNvSpPr>
          <p:nvPr>
            <p:ph type="sldNum" sz="quarter" idx="5"/>
          </p:nvPr>
        </p:nvSpPr>
        <p:spPr/>
        <p:txBody>
          <a:bodyPr/>
          <a:lstStyle/>
          <a:p>
            <a:fld id="{01E3E90F-5192-46DE-83E6-30ED1814A7D9}" type="slidenum">
              <a:rPr lang="en-US" smtClean="0"/>
              <a:t>6</a:t>
            </a:fld>
            <a:endParaRPr lang="en-US"/>
          </a:p>
        </p:txBody>
      </p:sp>
    </p:spTree>
    <p:extLst>
      <p:ext uri="{BB962C8B-B14F-4D97-AF65-F5344CB8AC3E}">
        <p14:creationId xmlns:p14="http://schemas.microsoft.com/office/powerpoint/2010/main" val="10696405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COUNT tells us how many cells in a range contain numbers. In this example, </a:t>
            </a:r>
            <a:r>
              <a:rPr lang="en-US" sz="1200" kern="1200" dirty="0">
                <a:solidFill>
                  <a:schemeClr val="tx1"/>
                </a:solidFill>
                <a:latin typeface="+mn-lt"/>
                <a:ea typeface="+mn-ea"/>
                <a:cs typeface="+mn-cs"/>
              </a:rPr>
              <a:t>=COUNT(B18:B27)</a:t>
            </a:r>
            <a:r>
              <a:rPr lang="en-US" dirty="0"/>
              <a:t> returns </a:t>
            </a:r>
            <a:r>
              <a:rPr lang="en-US" b="1" dirty="0"/>
              <a:t>8</a:t>
            </a:r>
            <a:r>
              <a:rPr lang="en-US" dirty="0"/>
              <a:t> because eight cells contain numeric sales values. COUNT ignores text such as </a:t>
            </a:r>
            <a:r>
              <a:rPr lang="en-US" b="1" dirty="0"/>
              <a:t>Pending</a:t>
            </a:r>
            <a:r>
              <a:rPr lang="en-US" dirty="0"/>
              <a:t> and also ignores blank cells. If you need to count all nonblank cells instead, you would use COUNTA.</a:t>
            </a:r>
          </a:p>
          <a:p>
            <a:r>
              <a:rPr lang="en-US" dirty="0">
                <a:hlinkClick r:id="rId3"/>
              </a:rPr>
              <a:t>https://support.microsoft.com/en-us/office/count-function-a59cd7fc-b623-4d93-87a4-d23bf411294c</a:t>
            </a:r>
            <a:endParaRPr lang="en-US" dirty="0"/>
          </a:p>
          <a:p>
            <a:endParaRPr lang="en-US" dirty="0"/>
          </a:p>
        </p:txBody>
      </p:sp>
      <p:sp>
        <p:nvSpPr>
          <p:cNvPr id="4" name="Slide Number Placeholder 3"/>
          <p:cNvSpPr>
            <a:spLocks noGrp="1"/>
          </p:cNvSpPr>
          <p:nvPr>
            <p:ph type="sldNum" sz="quarter" idx="5"/>
          </p:nvPr>
        </p:nvSpPr>
        <p:spPr/>
        <p:txBody>
          <a:bodyPr/>
          <a:lstStyle/>
          <a:p>
            <a:fld id="{01E3E90F-5192-46DE-83E6-30ED1814A7D9}" type="slidenum">
              <a:rPr lang="en-US" smtClean="0"/>
              <a:t>7</a:t>
            </a:fld>
            <a:endParaRPr lang="en-US"/>
          </a:p>
        </p:txBody>
      </p:sp>
    </p:spTree>
    <p:extLst>
      <p:ext uri="{BB962C8B-B14F-4D97-AF65-F5344CB8AC3E}">
        <p14:creationId xmlns:p14="http://schemas.microsoft.com/office/powerpoint/2010/main" val="3329624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 tests multiple conditions and returns TRUE when at least one condition is true. In this example, </a:t>
            </a:r>
            <a:r>
              <a:rPr lang="en-US" sz="1200" kern="1200" dirty="0">
                <a:solidFill>
                  <a:schemeClr val="tx1"/>
                </a:solidFill>
                <a:latin typeface="+mn-lt"/>
                <a:ea typeface="+mn-ea"/>
                <a:cs typeface="+mn-cs"/>
              </a:rPr>
              <a:t>=OR(C17&gt;=D17,B17="East")</a:t>
            </a:r>
            <a:r>
              <a:rPr lang="en-US" dirty="0"/>
              <a:t> asks whether Sales met or exceeded Target, or whether the employee is in the East region. Only one of those conditions needs to be true for OR to return TRUE. OR returns FALSE only when all conditions are false.</a:t>
            </a:r>
          </a:p>
          <a:p>
            <a:r>
              <a:rPr lang="en-US" dirty="0">
                <a:hlinkClick r:id="rId3"/>
              </a:rPr>
              <a:t>https://support.microsoft.com/en-us/office/or-function-7d17ad14-8700-4281-b308-00b131e22af0</a:t>
            </a:r>
            <a:endParaRPr lang="en-US" dirty="0"/>
          </a:p>
          <a:p>
            <a:endParaRPr lang="en-US" dirty="0"/>
          </a:p>
        </p:txBody>
      </p:sp>
      <p:sp>
        <p:nvSpPr>
          <p:cNvPr id="4" name="Slide Number Placeholder 3"/>
          <p:cNvSpPr>
            <a:spLocks noGrp="1"/>
          </p:cNvSpPr>
          <p:nvPr>
            <p:ph type="sldNum" sz="quarter" idx="5"/>
          </p:nvPr>
        </p:nvSpPr>
        <p:spPr/>
        <p:txBody>
          <a:bodyPr/>
          <a:lstStyle/>
          <a:p>
            <a:fld id="{01E3E90F-5192-46DE-83E6-30ED1814A7D9}" type="slidenum">
              <a:rPr lang="en-US" smtClean="0"/>
              <a:t>8</a:t>
            </a:fld>
            <a:endParaRPr lang="en-US"/>
          </a:p>
        </p:txBody>
      </p:sp>
    </p:spTree>
    <p:extLst>
      <p:ext uri="{BB962C8B-B14F-4D97-AF65-F5344CB8AC3E}">
        <p14:creationId xmlns:p14="http://schemas.microsoft.com/office/powerpoint/2010/main" val="7918671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also tests multiple conditions, but every condition must be true for the result to be TRUE. In this example, </a:t>
            </a:r>
            <a:r>
              <a:rPr lang="en-US" sz="1200" kern="1200" dirty="0">
                <a:solidFill>
                  <a:schemeClr val="tx1"/>
                </a:solidFill>
                <a:latin typeface="+mn-lt"/>
                <a:ea typeface="+mn-ea"/>
                <a:cs typeface="+mn-cs"/>
              </a:rPr>
              <a:t>=AND(C17&gt;=D17,B17="East")</a:t>
            </a:r>
            <a:r>
              <a:rPr lang="en-US" dirty="0"/>
              <a:t> requires Sales to meet or exceed Target </a:t>
            </a:r>
            <a:r>
              <a:rPr lang="en-US" b="1" dirty="0"/>
              <a:t>and</a:t>
            </a:r>
            <a:r>
              <a:rPr lang="en-US" dirty="0"/>
              <a:t> the employee to be in the East region. If even one condition is false, AND returns FALSE. The simple difference to remember is OR means at least one condition must be true, while AND means all conditions must be true.</a:t>
            </a:r>
          </a:p>
          <a:p>
            <a:r>
              <a:rPr lang="en-US" dirty="0">
                <a:hlinkClick r:id="rId3"/>
              </a:rPr>
              <a:t>https://support.microsoft.com/en-us/office/and-function-5f19b2e8-e1df-4408-897a-ce285a19e9d9</a:t>
            </a:r>
            <a:endParaRPr lang="en-US" dirty="0"/>
          </a:p>
          <a:p>
            <a:endParaRPr lang="en-US" dirty="0"/>
          </a:p>
        </p:txBody>
      </p:sp>
      <p:sp>
        <p:nvSpPr>
          <p:cNvPr id="4" name="Slide Number Placeholder 3"/>
          <p:cNvSpPr>
            <a:spLocks noGrp="1"/>
          </p:cNvSpPr>
          <p:nvPr>
            <p:ph type="sldNum" sz="quarter" idx="5"/>
          </p:nvPr>
        </p:nvSpPr>
        <p:spPr/>
        <p:txBody>
          <a:bodyPr/>
          <a:lstStyle/>
          <a:p>
            <a:fld id="{01E3E90F-5192-46DE-83E6-30ED1814A7D9}" type="slidenum">
              <a:rPr lang="en-US" smtClean="0"/>
              <a:t>9</a:t>
            </a:fld>
            <a:endParaRPr lang="en-US"/>
          </a:p>
        </p:txBody>
      </p:sp>
    </p:spTree>
    <p:extLst>
      <p:ext uri="{BB962C8B-B14F-4D97-AF65-F5344CB8AC3E}">
        <p14:creationId xmlns:p14="http://schemas.microsoft.com/office/powerpoint/2010/main" val="29728857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Number formatting changes how a value appears without changing the value Excel uses for calculations. For example, the value </a:t>
            </a:r>
            <a:r>
              <a:rPr lang="en-US" b="1" dirty="0"/>
              <a:t>2400</a:t>
            </a:r>
            <a:r>
              <a:rPr lang="en-US" dirty="0"/>
              <a:t> can be displayed as </a:t>
            </a:r>
            <a:r>
              <a:rPr lang="en-US" b="1" dirty="0"/>
              <a:t>$2,400</a:t>
            </a:r>
            <a:r>
              <a:rPr lang="en-US" dirty="0"/>
              <a:t> while Excel still stores the underlying value as 2400. Currency, percentages, dates, and decimal places are all examples of number formatting. This is different from conditional formatting, which changes how a cell looks when it meets a rule.</a:t>
            </a:r>
          </a:p>
          <a:p>
            <a:r>
              <a:rPr lang="en-US" dirty="0">
                <a:hlinkClick r:id="rId3"/>
              </a:rPr>
              <a:t>https://support.microsoft.com/en-us/office/available-number-formats-in-excel-0afe8f52-97db-41f1-b972-4b46e9f1e8d2</a:t>
            </a:r>
            <a:endParaRPr lang="en-US" dirty="0"/>
          </a:p>
          <a:p>
            <a:endParaRPr lang="en-US" dirty="0"/>
          </a:p>
        </p:txBody>
      </p:sp>
      <p:sp>
        <p:nvSpPr>
          <p:cNvPr id="4" name="Slide Number Placeholder 3"/>
          <p:cNvSpPr>
            <a:spLocks noGrp="1"/>
          </p:cNvSpPr>
          <p:nvPr>
            <p:ph type="sldNum" sz="quarter" idx="5"/>
          </p:nvPr>
        </p:nvSpPr>
        <p:spPr/>
        <p:txBody>
          <a:bodyPr/>
          <a:lstStyle/>
          <a:p>
            <a:fld id="{01E3E90F-5192-46DE-83E6-30ED1814A7D9}" type="slidenum">
              <a:rPr lang="en-US" smtClean="0"/>
              <a:t>10</a:t>
            </a:fld>
            <a:endParaRPr lang="en-US"/>
          </a:p>
        </p:txBody>
      </p:sp>
    </p:spTree>
    <p:extLst>
      <p:ext uri="{BB962C8B-B14F-4D97-AF65-F5344CB8AC3E}">
        <p14:creationId xmlns:p14="http://schemas.microsoft.com/office/powerpoint/2010/main" val="23987574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main goal is to understand the question first and then choose the Excel tool that answers it. SUM, MAX, MIN, AVERAGE, and COUNT perform different calculations on numeric data. OR and </a:t>
            </a:r>
            <a:r>
              <a:rPr lang="en-US" dirty="0" err="1"/>
              <a:t>AND</a:t>
            </a:r>
            <a:r>
              <a:rPr lang="en-US" dirty="0"/>
              <a:t> test conditions, while number formatting makes results easier to read without changing their values. These basic skills provide the foundation for more advanced Excel work.</a:t>
            </a:r>
          </a:p>
          <a:p>
            <a:r>
              <a:rPr lang="en-US" dirty="0">
                <a:hlinkClick r:id="rId3"/>
              </a:rPr>
              <a:t>https://support.microsoft.com/en-us/excel</a:t>
            </a:r>
            <a:endParaRPr lang="en-US" dirty="0"/>
          </a:p>
          <a:p>
            <a:endParaRPr lang="en-US" dirty="0"/>
          </a:p>
        </p:txBody>
      </p:sp>
      <p:sp>
        <p:nvSpPr>
          <p:cNvPr id="4" name="Slide Number Placeholder 3"/>
          <p:cNvSpPr>
            <a:spLocks noGrp="1"/>
          </p:cNvSpPr>
          <p:nvPr>
            <p:ph type="sldNum" sz="quarter" idx="5"/>
          </p:nvPr>
        </p:nvSpPr>
        <p:spPr/>
        <p:txBody>
          <a:bodyPr/>
          <a:lstStyle/>
          <a:p>
            <a:fld id="{01E3E90F-5192-46DE-83E6-30ED1814A7D9}" type="slidenum">
              <a:rPr lang="en-US" smtClean="0"/>
              <a:t>11</a:t>
            </a:fld>
            <a:endParaRPr lang="en-US"/>
          </a:p>
        </p:txBody>
      </p:sp>
    </p:spTree>
    <p:extLst>
      <p:ext uri="{BB962C8B-B14F-4D97-AF65-F5344CB8AC3E}">
        <p14:creationId xmlns:p14="http://schemas.microsoft.com/office/powerpoint/2010/main" val="3593023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77B0F-89B4-46E5-D2FD-8521AB8ACF0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C8CE570-AAC6-DAEA-706D-B9D911E18E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00864CC-FA65-DE0A-312A-3B059D39F9B4}"/>
              </a:ext>
            </a:extLst>
          </p:cNvPr>
          <p:cNvSpPr>
            <a:spLocks noGrp="1"/>
          </p:cNvSpPr>
          <p:nvPr>
            <p:ph type="dt" sz="half" idx="10"/>
          </p:nvPr>
        </p:nvSpPr>
        <p:spPr/>
        <p:txBody>
          <a:bodyPr/>
          <a:lstStyle/>
          <a:p>
            <a:fld id="{CF411A28-E6A9-4A9F-B994-B6BE2068A48B}" type="datetimeFigureOut">
              <a:rPr lang="en-US" smtClean="0"/>
              <a:t>9/9/2026</a:t>
            </a:fld>
            <a:endParaRPr lang="en-US"/>
          </a:p>
        </p:txBody>
      </p:sp>
      <p:sp>
        <p:nvSpPr>
          <p:cNvPr id="5" name="Footer Placeholder 4">
            <a:extLst>
              <a:ext uri="{FF2B5EF4-FFF2-40B4-BE49-F238E27FC236}">
                <a16:creationId xmlns:a16="http://schemas.microsoft.com/office/drawing/2014/main" id="{74B9EDF8-CFB6-D63A-E378-43A7A18615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867E89-8264-1F1B-6EA4-F15A8AC60EED}"/>
              </a:ext>
            </a:extLst>
          </p:cNvPr>
          <p:cNvSpPr>
            <a:spLocks noGrp="1"/>
          </p:cNvSpPr>
          <p:nvPr>
            <p:ph type="sldNum" sz="quarter" idx="12"/>
          </p:nvPr>
        </p:nvSpPr>
        <p:spPr/>
        <p:txBody>
          <a:bodyPr/>
          <a:lstStyle/>
          <a:p>
            <a:fld id="{B70C7885-7A59-44D9-92C2-1FAED5324C4B}" type="slidenum">
              <a:rPr lang="en-US" smtClean="0"/>
              <a:t>‹#›</a:t>
            </a:fld>
            <a:endParaRPr lang="en-US"/>
          </a:p>
        </p:txBody>
      </p:sp>
    </p:spTree>
    <p:extLst>
      <p:ext uri="{BB962C8B-B14F-4D97-AF65-F5344CB8AC3E}">
        <p14:creationId xmlns:p14="http://schemas.microsoft.com/office/powerpoint/2010/main" val="3816612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1583C-C316-D3A2-DE45-EC74BAF87A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D5E0ED-44B2-FDA5-B411-38AAF4018B8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F6A079-3EA4-6506-9E00-A806CBEFB2A9}"/>
              </a:ext>
            </a:extLst>
          </p:cNvPr>
          <p:cNvSpPr>
            <a:spLocks noGrp="1"/>
          </p:cNvSpPr>
          <p:nvPr>
            <p:ph type="dt" sz="half" idx="10"/>
          </p:nvPr>
        </p:nvSpPr>
        <p:spPr/>
        <p:txBody>
          <a:bodyPr/>
          <a:lstStyle/>
          <a:p>
            <a:fld id="{CF411A28-E6A9-4A9F-B994-B6BE2068A48B}" type="datetimeFigureOut">
              <a:rPr lang="en-US" smtClean="0"/>
              <a:t>9/9/2026</a:t>
            </a:fld>
            <a:endParaRPr lang="en-US"/>
          </a:p>
        </p:txBody>
      </p:sp>
      <p:sp>
        <p:nvSpPr>
          <p:cNvPr id="5" name="Footer Placeholder 4">
            <a:extLst>
              <a:ext uri="{FF2B5EF4-FFF2-40B4-BE49-F238E27FC236}">
                <a16:creationId xmlns:a16="http://schemas.microsoft.com/office/drawing/2014/main" id="{4A771D9A-2E50-5D6E-4131-1FFC6907B4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BDCF4F-AD92-DF7A-5743-F83B0DC0BB5B}"/>
              </a:ext>
            </a:extLst>
          </p:cNvPr>
          <p:cNvSpPr>
            <a:spLocks noGrp="1"/>
          </p:cNvSpPr>
          <p:nvPr>
            <p:ph type="sldNum" sz="quarter" idx="12"/>
          </p:nvPr>
        </p:nvSpPr>
        <p:spPr/>
        <p:txBody>
          <a:bodyPr/>
          <a:lstStyle/>
          <a:p>
            <a:fld id="{B70C7885-7A59-44D9-92C2-1FAED5324C4B}" type="slidenum">
              <a:rPr lang="en-US" smtClean="0"/>
              <a:t>‹#›</a:t>
            </a:fld>
            <a:endParaRPr lang="en-US"/>
          </a:p>
        </p:txBody>
      </p:sp>
    </p:spTree>
    <p:extLst>
      <p:ext uri="{BB962C8B-B14F-4D97-AF65-F5344CB8AC3E}">
        <p14:creationId xmlns:p14="http://schemas.microsoft.com/office/powerpoint/2010/main" val="1251456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B4A5A-2C2B-F38A-E180-0B36B6BDF8B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6264978-F588-CB81-758E-180585952C4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8C5C83-BA44-548D-8DA4-BA75C6FA1961}"/>
              </a:ext>
            </a:extLst>
          </p:cNvPr>
          <p:cNvSpPr>
            <a:spLocks noGrp="1"/>
          </p:cNvSpPr>
          <p:nvPr>
            <p:ph type="dt" sz="half" idx="10"/>
          </p:nvPr>
        </p:nvSpPr>
        <p:spPr/>
        <p:txBody>
          <a:bodyPr/>
          <a:lstStyle/>
          <a:p>
            <a:fld id="{CF411A28-E6A9-4A9F-B994-B6BE2068A48B}" type="datetimeFigureOut">
              <a:rPr lang="en-US" smtClean="0"/>
              <a:t>9/9/2026</a:t>
            </a:fld>
            <a:endParaRPr lang="en-US"/>
          </a:p>
        </p:txBody>
      </p:sp>
      <p:sp>
        <p:nvSpPr>
          <p:cNvPr id="5" name="Footer Placeholder 4">
            <a:extLst>
              <a:ext uri="{FF2B5EF4-FFF2-40B4-BE49-F238E27FC236}">
                <a16:creationId xmlns:a16="http://schemas.microsoft.com/office/drawing/2014/main" id="{4A3DF50E-1CE3-69EC-3DDD-E77C521DA2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ABE835-143A-C19E-5D10-87CA065A109B}"/>
              </a:ext>
            </a:extLst>
          </p:cNvPr>
          <p:cNvSpPr>
            <a:spLocks noGrp="1"/>
          </p:cNvSpPr>
          <p:nvPr>
            <p:ph type="sldNum" sz="quarter" idx="12"/>
          </p:nvPr>
        </p:nvSpPr>
        <p:spPr/>
        <p:txBody>
          <a:bodyPr/>
          <a:lstStyle/>
          <a:p>
            <a:fld id="{B70C7885-7A59-44D9-92C2-1FAED5324C4B}" type="slidenum">
              <a:rPr lang="en-US" smtClean="0"/>
              <a:t>‹#›</a:t>
            </a:fld>
            <a:endParaRPr lang="en-US"/>
          </a:p>
        </p:txBody>
      </p:sp>
    </p:spTree>
    <p:extLst>
      <p:ext uri="{BB962C8B-B14F-4D97-AF65-F5344CB8AC3E}">
        <p14:creationId xmlns:p14="http://schemas.microsoft.com/office/powerpoint/2010/main" val="3369533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AA542-380C-6FB4-284B-5EDB48EDD4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520CF4-70C4-2F15-6407-B0BB963A2F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C187297-41FC-DB95-F145-36FF6D7D9BE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9DA8AF6-0377-7673-4867-615A5B463F17}"/>
              </a:ext>
            </a:extLst>
          </p:cNvPr>
          <p:cNvSpPr>
            <a:spLocks noGrp="1"/>
          </p:cNvSpPr>
          <p:nvPr>
            <p:ph type="dt" sz="half" idx="10"/>
          </p:nvPr>
        </p:nvSpPr>
        <p:spPr/>
        <p:txBody>
          <a:bodyPr/>
          <a:lstStyle/>
          <a:p>
            <a:fld id="{CF411A28-E6A9-4A9F-B994-B6BE2068A48B}" type="datetimeFigureOut">
              <a:rPr lang="en-US" smtClean="0"/>
              <a:t>9/9/2026</a:t>
            </a:fld>
            <a:endParaRPr lang="en-US"/>
          </a:p>
        </p:txBody>
      </p:sp>
      <p:sp>
        <p:nvSpPr>
          <p:cNvPr id="6" name="Footer Placeholder 5">
            <a:extLst>
              <a:ext uri="{FF2B5EF4-FFF2-40B4-BE49-F238E27FC236}">
                <a16:creationId xmlns:a16="http://schemas.microsoft.com/office/drawing/2014/main" id="{A8CC93A7-AF70-7C99-F7F6-7BE89BF609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6838C8-3E3D-8ECB-8754-01C08DF105C2}"/>
              </a:ext>
            </a:extLst>
          </p:cNvPr>
          <p:cNvSpPr>
            <a:spLocks noGrp="1"/>
          </p:cNvSpPr>
          <p:nvPr>
            <p:ph type="sldNum" sz="quarter" idx="12"/>
          </p:nvPr>
        </p:nvSpPr>
        <p:spPr/>
        <p:txBody>
          <a:bodyPr/>
          <a:lstStyle/>
          <a:p>
            <a:fld id="{B70C7885-7A59-44D9-92C2-1FAED5324C4B}" type="slidenum">
              <a:rPr lang="en-US" smtClean="0"/>
              <a:t>‹#›</a:t>
            </a:fld>
            <a:endParaRPr lang="en-US"/>
          </a:p>
        </p:txBody>
      </p:sp>
    </p:spTree>
    <p:extLst>
      <p:ext uri="{BB962C8B-B14F-4D97-AF65-F5344CB8AC3E}">
        <p14:creationId xmlns:p14="http://schemas.microsoft.com/office/powerpoint/2010/main" val="3104751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6F74A-A269-67D1-B319-7B5AEE22C4D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FBB28E2-E54C-10F1-8973-3DE031E114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2BA8A40-188B-D3CD-966A-5A02A4F1EE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8D310CA-8C4B-4E9C-611E-EDC5148EC2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FB827E6-947B-66AA-0086-D5CA5C9129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E02FDF4-790A-E54B-6E89-2737CCDD181D}"/>
              </a:ext>
            </a:extLst>
          </p:cNvPr>
          <p:cNvSpPr>
            <a:spLocks noGrp="1"/>
          </p:cNvSpPr>
          <p:nvPr>
            <p:ph type="dt" sz="half" idx="10"/>
          </p:nvPr>
        </p:nvSpPr>
        <p:spPr/>
        <p:txBody>
          <a:bodyPr/>
          <a:lstStyle/>
          <a:p>
            <a:fld id="{CF411A28-E6A9-4A9F-B994-B6BE2068A48B}" type="datetimeFigureOut">
              <a:rPr lang="en-US" smtClean="0"/>
              <a:t>9/9/2026</a:t>
            </a:fld>
            <a:endParaRPr lang="en-US"/>
          </a:p>
        </p:txBody>
      </p:sp>
      <p:sp>
        <p:nvSpPr>
          <p:cNvPr id="8" name="Footer Placeholder 7">
            <a:extLst>
              <a:ext uri="{FF2B5EF4-FFF2-40B4-BE49-F238E27FC236}">
                <a16:creationId xmlns:a16="http://schemas.microsoft.com/office/drawing/2014/main" id="{D2FFEB24-8DFF-DA14-F9C4-9F1BC96CE2D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FC2BA7-B4BC-D110-8779-D6A387CAB8BF}"/>
              </a:ext>
            </a:extLst>
          </p:cNvPr>
          <p:cNvSpPr>
            <a:spLocks noGrp="1"/>
          </p:cNvSpPr>
          <p:nvPr>
            <p:ph type="sldNum" sz="quarter" idx="12"/>
          </p:nvPr>
        </p:nvSpPr>
        <p:spPr/>
        <p:txBody>
          <a:bodyPr/>
          <a:lstStyle/>
          <a:p>
            <a:fld id="{B70C7885-7A59-44D9-92C2-1FAED5324C4B}" type="slidenum">
              <a:rPr lang="en-US" smtClean="0"/>
              <a:t>‹#›</a:t>
            </a:fld>
            <a:endParaRPr lang="en-US"/>
          </a:p>
        </p:txBody>
      </p:sp>
    </p:spTree>
    <p:extLst>
      <p:ext uri="{BB962C8B-B14F-4D97-AF65-F5344CB8AC3E}">
        <p14:creationId xmlns:p14="http://schemas.microsoft.com/office/powerpoint/2010/main" val="2203894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D497C-CD76-191C-1AA8-92261CE0F6D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3281340-D10F-8510-0C97-8DDD4120F8F5}"/>
              </a:ext>
            </a:extLst>
          </p:cNvPr>
          <p:cNvSpPr>
            <a:spLocks noGrp="1"/>
          </p:cNvSpPr>
          <p:nvPr>
            <p:ph type="dt" sz="half" idx="10"/>
          </p:nvPr>
        </p:nvSpPr>
        <p:spPr/>
        <p:txBody>
          <a:bodyPr/>
          <a:lstStyle/>
          <a:p>
            <a:fld id="{CF411A28-E6A9-4A9F-B994-B6BE2068A48B}" type="datetimeFigureOut">
              <a:rPr lang="en-US" smtClean="0"/>
              <a:t>9/9/2026</a:t>
            </a:fld>
            <a:endParaRPr lang="en-US"/>
          </a:p>
        </p:txBody>
      </p:sp>
      <p:sp>
        <p:nvSpPr>
          <p:cNvPr id="4" name="Footer Placeholder 3">
            <a:extLst>
              <a:ext uri="{FF2B5EF4-FFF2-40B4-BE49-F238E27FC236}">
                <a16:creationId xmlns:a16="http://schemas.microsoft.com/office/drawing/2014/main" id="{053AD5FA-9B69-3E0D-F8C8-6C51F076044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EFD065-C6A6-A381-DE03-40467C460F9A}"/>
              </a:ext>
            </a:extLst>
          </p:cNvPr>
          <p:cNvSpPr>
            <a:spLocks noGrp="1"/>
          </p:cNvSpPr>
          <p:nvPr>
            <p:ph type="sldNum" sz="quarter" idx="12"/>
          </p:nvPr>
        </p:nvSpPr>
        <p:spPr/>
        <p:txBody>
          <a:bodyPr/>
          <a:lstStyle/>
          <a:p>
            <a:fld id="{B70C7885-7A59-44D9-92C2-1FAED5324C4B}" type="slidenum">
              <a:rPr lang="en-US" smtClean="0"/>
              <a:t>‹#›</a:t>
            </a:fld>
            <a:endParaRPr lang="en-US"/>
          </a:p>
        </p:txBody>
      </p:sp>
    </p:spTree>
    <p:extLst>
      <p:ext uri="{BB962C8B-B14F-4D97-AF65-F5344CB8AC3E}">
        <p14:creationId xmlns:p14="http://schemas.microsoft.com/office/powerpoint/2010/main" val="1043029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E700CF-B719-3AC8-C0A0-DEDBEFD9B0A6}"/>
              </a:ext>
            </a:extLst>
          </p:cNvPr>
          <p:cNvSpPr>
            <a:spLocks noGrp="1"/>
          </p:cNvSpPr>
          <p:nvPr>
            <p:ph type="dt" sz="half" idx="10"/>
          </p:nvPr>
        </p:nvSpPr>
        <p:spPr/>
        <p:txBody>
          <a:bodyPr/>
          <a:lstStyle/>
          <a:p>
            <a:fld id="{CF411A28-E6A9-4A9F-B994-B6BE2068A48B}" type="datetimeFigureOut">
              <a:rPr lang="en-US" smtClean="0"/>
              <a:t>9/9/2026</a:t>
            </a:fld>
            <a:endParaRPr lang="en-US"/>
          </a:p>
        </p:txBody>
      </p:sp>
      <p:sp>
        <p:nvSpPr>
          <p:cNvPr id="3" name="Footer Placeholder 2">
            <a:extLst>
              <a:ext uri="{FF2B5EF4-FFF2-40B4-BE49-F238E27FC236}">
                <a16:creationId xmlns:a16="http://schemas.microsoft.com/office/drawing/2014/main" id="{6C02341D-AA1E-2562-DD95-639C73103B2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BCD8028-7A6C-92CC-93A8-84EE1EBE450B}"/>
              </a:ext>
            </a:extLst>
          </p:cNvPr>
          <p:cNvSpPr>
            <a:spLocks noGrp="1"/>
          </p:cNvSpPr>
          <p:nvPr>
            <p:ph type="sldNum" sz="quarter" idx="12"/>
          </p:nvPr>
        </p:nvSpPr>
        <p:spPr/>
        <p:txBody>
          <a:bodyPr/>
          <a:lstStyle/>
          <a:p>
            <a:fld id="{B70C7885-7A59-44D9-92C2-1FAED5324C4B}" type="slidenum">
              <a:rPr lang="en-US" smtClean="0"/>
              <a:t>‹#›</a:t>
            </a:fld>
            <a:endParaRPr lang="en-US"/>
          </a:p>
        </p:txBody>
      </p:sp>
    </p:spTree>
    <p:extLst>
      <p:ext uri="{BB962C8B-B14F-4D97-AF65-F5344CB8AC3E}">
        <p14:creationId xmlns:p14="http://schemas.microsoft.com/office/powerpoint/2010/main" val="3321464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4266E-7C5A-F674-0E61-48720D270C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B7ABD54-39FC-E01B-4AAB-B0C991C3AD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D423D79-8CF4-D4D4-60F0-E8C91C1ADB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246D51-F7B3-0DE3-C442-ADC784D72303}"/>
              </a:ext>
            </a:extLst>
          </p:cNvPr>
          <p:cNvSpPr>
            <a:spLocks noGrp="1"/>
          </p:cNvSpPr>
          <p:nvPr>
            <p:ph type="dt" sz="half" idx="10"/>
          </p:nvPr>
        </p:nvSpPr>
        <p:spPr/>
        <p:txBody>
          <a:bodyPr/>
          <a:lstStyle/>
          <a:p>
            <a:fld id="{CF411A28-E6A9-4A9F-B994-B6BE2068A48B}" type="datetimeFigureOut">
              <a:rPr lang="en-US" smtClean="0"/>
              <a:t>9/9/2026</a:t>
            </a:fld>
            <a:endParaRPr lang="en-US"/>
          </a:p>
        </p:txBody>
      </p:sp>
      <p:sp>
        <p:nvSpPr>
          <p:cNvPr id="6" name="Footer Placeholder 5">
            <a:extLst>
              <a:ext uri="{FF2B5EF4-FFF2-40B4-BE49-F238E27FC236}">
                <a16:creationId xmlns:a16="http://schemas.microsoft.com/office/drawing/2014/main" id="{DCCA087A-24BE-9EB8-3FF2-DC8A47BD6A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A69B18-4410-62C2-0CC2-5BCCAEEA6A0D}"/>
              </a:ext>
            </a:extLst>
          </p:cNvPr>
          <p:cNvSpPr>
            <a:spLocks noGrp="1"/>
          </p:cNvSpPr>
          <p:nvPr>
            <p:ph type="sldNum" sz="quarter" idx="12"/>
          </p:nvPr>
        </p:nvSpPr>
        <p:spPr/>
        <p:txBody>
          <a:bodyPr/>
          <a:lstStyle/>
          <a:p>
            <a:fld id="{B70C7885-7A59-44D9-92C2-1FAED5324C4B}" type="slidenum">
              <a:rPr lang="en-US" smtClean="0"/>
              <a:t>‹#›</a:t>
            </a:fld>
            <a:endParaRPr lang="en-US"/>
          </a:p>
        </p:txBody>
      </p:sp>
    </p:spTree>
    <p:extLst>
      <p:ext uri="{BB962C8B-B14F-4D97-AF65-F5344CB8AC3E}">
        <p14:creationId xmlns:p14="http://schemas.microsoft.com/office/powerpoint/2010/main" val="1848832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4051-E3D2-B266-DE10-14530C2219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F012A0A-0B18-0ECC-E137-2790C35A09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A835E95-18E9-4FAC-C0B7-850ADE050F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D9AE3A-304A-5624-6B36-81258B50A166}"/>
              </a:ext>
            </a:extLst>
          </p:cNvPr>
          <p:cNvSpPr>
            <a:spLocks noGrp="1"/>
          </p:cNvSpPr>
          <p:nvPr>
            <p:ph type="dt" sz="half" idx="10"/>
          </p:nvPr>
        </p:nvSpPr>
        <p:spPr/>
        <p:txBody>
          <a:bodyPr/>
          <a:lstStyle/>
          <a:p>
            <a:fld id="{CF411A28-E6A9-4A9F-B994-B6BE2068A48B}" type="datetimeFigureOut">
              <a:rPr lang="en-US" smtClean="0"/>
              <a:t>9/9/2026</a:t>
            </a:fld>
            <a:endParaRPr lang="en-US"/>
          </a:p>
        </p:txBody>
      </p:sp>
      <p:sp>
        <p:nvSpPr>
          <p:cNvPr id="6" name="Footer Placeholder 5">
            <a:extLst>
              <a:ext uri="{FF2B5EF4-FFF2-40B4-BE49-F238E27FC236}">
                <a16:creationId xmlns:a16="http://schemas.microsoft.com/office/drawing/2014/main" id="{543460D7-28A9-3822-3C8C-CE39FF295B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B0048F-521C-7AB4-32E0-ECEDD6F9A675}"/>
              </a:ext>
            </a:extLst>
          </p:cNvPr>
          <p:cNvSpPr>
            <a:spLocks noGrp="1"/>
          </p:cNvSpPr>
          <p:nvPr>
            <p:ph type="sldNum" sz="quarter" idx="12"/>
          </p:nvPr>
        </p:nvSpPr>
        <p:spPr/>
        <p:txBody>
          <a:bodyPr/>
          <a:lstStyle/>
          <a:p>
            <a:fld id="{B70C7885-7A59-44D9-92C2-1FAED5324C4B}" type="slidenum">
              <a:rPr lang="en-US" smtClean="0"/>
              <a:t>‹#›</a:t>
            </a:fld>
            <a:endParaRPr lang="en-US"/>
          </a:p>
        </p:txBody>
      </p:sp>
    </p:spTree>
    <p:extLst>
      <p:ext uri="{BB962C8B-B14F-4D97-AF65-F5344CB8AC3E}">
        <p14:creationId xmlns:p14="http://schemas.microsoft.com/office/powerpoint/2010/main" val="3460905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1F573-91A3-F354-EDF2-4ECFB80B1E9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170BDF8-C4D3-8C0B-4A4D-2432D3C3B95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B02F31-C13C-4A41-28BA-7A881C7A45A6}"/>
              </a:ext>
            </a:extLst>
          </p:cNvPr>
          <p:cNvSpPr>
            <a:spLocks noGrp="1"/>
          </p:cNvSpPr>
          <p:nvPr>
            <p:ph type="dt" sz="half" idx="10"/>
          </p:nvPr>
        </p:nvSpPr>
        <p:spPr/>
        <p:txBody>
          <a:bodyPr/>
          <a:lstStyle/>
          <a:p>
            <a:fld id="{CF411A28-E6A9-4A9F-B994-B6BE2068A48B}" type="datetimeFigureOut">
              <a:rPr lang="en-US" smtClean="0"/>
              <a:t>9/9/2026</a:t>
            </a:fld>
            <a:endParaRPr lang="en-US"/>
          </a:p>
        </p:txBody>
      </p:sp>
      <p:sp>
        <p:nvSpPr>
          <p:cNvPr id="5" name="Footer Placeholder 4">
            <a:extLst>
              <a:ext uri="{FF2B5EF4-FFF2-40B4-BE49-F238E27FC236}">
                <a16:creationId xmlns:a16="http://schemas.microsoft.com/office/drawing/2014/main" id="{FD30F2EA-A740-627E-E4E4-4156C0B3C8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33B837-F47C-1B70-7057-E362C7F4365C}"/>
              </a:ext>
            </a:extLst>
          </p:cNvPr>
          <p:cNvSpPr>
            <a:spLocks noGrp="1"/>
          </p:cNvSpPr>
          <p:nvPr>
            <p:ph type="sldNum" sz="quarter" idx="12"/>
          </p:nvPr>
        </p:nvSpPr>
        <p:spPr/>
        <p:txBody>
          <a:bodyPr/>
          <a:lstStyle/>
          <a:p>
            <a:fld id="{B70C7885-7A59-44D9-92C2-1FAED5324C4B}" type="slidenum">
              <a:rPr lang="en-US" smtClean="0"/>
              <a:t>‹#›</a:t>
            </a:fld>
            <a:endParaRPr lang="en-US"/>
          </a:p>
        </p:txBody>
      </p:sp>
    </p:spTree>
    <p:extLst>
      <p:ext uri="{BB962C8B-B14F-4D97-AF65-F5344CB8AC3E}">
        <p14:creationId xmlns:p14="http://schemas.microsoft.com/office/powerpoint/2010/main" val="759175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ECE6C0-D177-C908-7729-8E78A44624C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85AE4BF-EABE-8208-01E8-75D46F5787B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55E435-9361-D032-E057-C184D4472E89}"/>
              </a:ext>
            </a:extLst>
          </p:cNvPr>
          <p:cNvSpPr>
            <a:spLocks noGrp="1"/>
          </p:cNvSpPr>
          <p:nvPr>
            <p:ph type="dt" sz="half" idx="10"/>
          </p:nvPr>
        </p:nvSpPr>
        <p:spPr/>
        <p:txBody>
          <a:bodyPr/>
          <a:lstStyle/>
          <a:p>
            <a:fld id="{CF411A28-E6A9-4A9F-B994-B6BE2068A48B}" type="datetimeFigureOut">
              <a:rPr lang="en-US" smtClean="0"/>
              <a:t>9/9/2026</a:t>
            </a:fld>
            <a:endParaRPr lang="en-US"/>
          </a:p>
        </p:txBody>
      </p:sp>
      <p:sp>
        <p:nvSpPr>
          <p:cNvPr id="5" name="Footer Placeholder 4">
            <a:extLst>
              <a:ext uri="{FF2B5EF4-FFF2-40B4-BE49-F238E27FC236}">
                <a16:creationId xmlns:a16="http://schemas.microsoft.com/office/drawing/2014/main" id="{A31F395A-A145-A651-522A-FC761E9784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699721-197E-10A9-2DE7-6A3CB7BCD7E3}"/>
              </a:ext>
            </a:extLst>
          </p:cNvPr>
          <p:cNvSpPr>
            <a:spLocks noGrp="1"/>
          </p:cNvSpPr>
          <p:nvPr>
            <p:ph type="sldNum" sz="quarter" idx="12"/>
          </p:nvPr>
        </p:nvSpPr>
        <p:spPr/>
        <p:txBody>
          <a:bodyPr/>
          <a:lstStyle/>
          <a:p>
            <a:fld id="{B70C7885-7A59-44D9-92C2-1FAED5324C4B}" type="slidenum">
              <a:rPr lang="en-US" smtClean="0"/>
              <a:t>‹#›</a:t>
            </a:fld>
            <a:endParaRPr lang="en-US"/>
          </a:p>
        </p:txBody>
      </p:sp>
    </p:spTree>
    <p:extLst>
      <p:ext uri="{BB962C8B-B14F-4D97-AF65-F5344CB8AC3E}">
        <p14:creationId xmlns:p14="http://schemas.microsoft.com/office/powerpoint/2010/main" val="3198144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D5AB9F-C5A3-36A4-D794-02C3A41029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306CC1-7C26-7D6E-93D1-3711E4E2C47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B2D18B-7D03-C705-6FA5-0D2589C515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F411A28-E6A9-4A9F-B994-B6BE2068A48B}" type="datetimeFigureOut">
              <a:rPr lang="en-US" smtClean="0"/>
              <a:t>9/9/2026</a:t>
            </a:fld>
            <a:endParaRPr lang="en-US"/>
          </a:p>
        </p:txBody>
      </p:sp>
      <p:sp>
        <p:nvSpPr>
          <p:cNvPr id="5" name="Footer Placeholder 4">
            <a:extLst>
              <a:ext uri="{FF2B5EF4-FFF2-40B4-BE49-F238E27FC236}">
                <a16:creationId xmlns:a16="http://schemas.microsoft.com/office/drawing/2014/main" id="{C11E4E0D-6292-4CCF-7299-8A86716873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F0824A2-EA3C-7904-AC37-1D11FA407A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70C7885-7A59-44D9-92C2-1FAED5324C4B}" type="slidenum">
              <a:rPr lang="en-US" smtClean="0"/>
              <a:t>‹#›</a:t>
            </a:fld>
            <a:endParaRPr lang="en-US"/>
          </a:p>
        </p:txBody>
      </p:sp>
    </p:spTree>
    <p:extLst>
      <p:ext uri="{BB962C8B-B14F-4D97-AF65-F5344CB8AC3E}">
        <p14:creationId xmlns:p14="http://schemas.microsoft.com/office/powerpoint/2010/main" val="3742401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74884EF-611E-4723-3AD7-6A7232E2BB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pic>
        <p:nvPicPr>
          <p:cNvPr id="7" name="Picture 6">
            <a:extLst>
              <a:ext uri="{FF2B5EF4-FFF2-40B4-BE49-F238E27FC236}">
                <a16:creationId xmlns:a16="http://schemas.microsoft.com/office/drawing/2014/main" id="{34BCD7C4-6919-2BED-4327-CAB929815E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157" y="5333998"/>
            <a:ext cx="2766063" cy="1659638"/>
          </a:xfrm>
          <a:prstGeom prst="rect">
            <a:avLst/>
          </a:prstGeom>
        </p:spPr>
      </p:pic>
    </p:spTree>
    <p:extLst>
      <p:ext uri="{BB962C8B-B14F-4D97-AF65-F5344CB8AC3E}">
        <p14:creationId xmlns:p14="http://schemas.microsoft.com/office/powerpoint/2010/main" val="3363168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E9B75-76C9-5FAE-741D-8BB8DC8A998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DD7E2E4-2D4C-45A9-8263-3C8EFDE7DE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20171648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191E0-59B4-D148-0245-4D94C23C1C1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7297D32-151F-A273-D7FE-30172D68BE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2832297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27FFD-AC00-B1F1-9A07-9A6BE20AD99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6745EFD-6565-37B0-DF6D-810E49AF9D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425831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CA683-97D5-41E3-21BD-4CDFFE4B106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69C07ED-1B18-60A4-7C98-30ABCEC2EE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2218844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27D02-54EC-6AE1-34C6-AFFEE74DA20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279FD70-F85F-0951-3966-7F346052E8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3818771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99241-76F9-57FA-57E2-B09A2DA0951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7F22D5D-4AF3-E241-5E6F-60DEE56076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5649682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E65E5-2BCA-36B1-2FE7-3DBAFE78A64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887E428-E9DA-DAF9-1144-E01111ABE8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2391938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CF3D4-07D8-4D25-6C37-9B51DD0FE37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0F20BF3-A59C-54B9-35EF-FD1991818E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3469509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11B5F-5E32-0BCF-68D7-48DA4A4AF8B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635BD77-3DAD-45C3-2480-ED3E216A4A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3974786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E8E08-E97A-512C-56C6-DF3BCE3ACD2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BBFB0A2-EF3D-B0F7-60F9-C90329BF26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32981299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F6A2E2810250B43AD2F7BA87E4ED0D9" ma:contentTypeVersion="17" ma:contentTypeDescription="Create a new document." ma:contentTypeScope="" ma:versionID="e459a7e5c4c19cad420903c49f3ff786">
  <xsd:schema xmlns:xsd="http://www.w3.org/2001/XMLSchema" xmlns:xs="http://www.w3.org/2001/XMLSchema" xmlns:p="http://schemas.microsoft.com/office/2006/metadata/properties" xmlns:ns3="805f9144-fe03-46b3-9a5b-8c80c895d478" xmlns:ns4="7c66406a-4aae-42cb-b091-dee4923c99f5" targetNamespace="http://schemas.microsoft.com/office/2006/metadata/properties" ma:root="true" ma:fieldsID="88045c5c68c29bee7a2c67dba8e01cda" ns3:_="" ns4:_="">
    <xsd:import namespace="805f9144-fe03-46b3-9a5b-8c80c895d478"/>
    <xsd:import namespace="7c66406a-4aae-42cb-b091-dee4923c99f5"/>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4:SharedWithUsers" minOccurs="0"/>
                <xsd:element ref="ns4:SharedWithDetails" minOccurs="0"/>
                <xsd:element ref="ns4:SharingHintHash" minOccurs="0"/>
                <xsd:element ref="ns3:_activity" minOccurs="0"/>
                <xsd:element ref="ns3:MediaServiceObjectDetectorVersions" minOccurs="0"/>
                <xsd:element ref="ns3:MediaServiceSystemTags" minOccurs="0"/>
                <xsd:element ref="ns3:MediaLengthInSecond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5f9144-fe03-46b3-9a5b-8c80c895d4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_activity" ma:index="20" nillable="true" ma:displayName="_activity" ma:hidden="true" ma:internalName="_activity">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ystemTags" ma:index="22" nillable="true" ma:displayName="MediaServiceSystemTags" ma:hidden="true" ma:internalName="MediaServiceSystemTags" ma:readOnly="true">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c66406a-4aae-42cb-b091-dee4923c99f5"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805f9144-fe03-46b3-9a5b-8c80c895d478" xsi:nil="true"/>
  </documentManagement>
</p:properties>
</file>

<file path=customXml/itemProps1.xml><?xml version="1.0" encoding="utf-8"?>
<ds:datastoreItem xmlns:ds="http://schemas.openxmlformats.org/officeDocument/2006/customXml" ds:itemID="{37F50BE0-E221-4BAB-9E87-35200FAE56D0}">
  <ds:schemaRefs>
    <ds:schemaRef ds:uri="http://schemas.microsoft.com/sharepoint/v3/contenttype/forms"/>
  </ds:schemaRefs>
</ds:datastoreItem>
</file>

<file path=customXml/itemProps2.xml><?xml version="1.0" encoding="utf-8"?>
<ds:datastoreItem xmlns:ds="http://schemas.openxmlformats.org/officeDocument/2006/customXml" ds:itemID="{F2603B3B-3E64-494F-AA09-9DC06EF70D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5f9144-fe03-46b3-9a5b-8c80c895d478"/>
    <ds:schemaRef ds:uri="7c66406a-4aae-42cb-b091-dee4923c99f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F5774E1-3756-4465-857F-260E9F3A68C6}">
  <ds:schemaRefs>
    <ds:schemaRef ds:uri="http://schemas.microsoft.com/office/2006/metadata/properties"/>
    <ds:schemaRef ds:uri="http://schemas.microsoft.com/office/infopath/2007/PartnerControls"/>
    <ds:schemaRef ds:uri="805f9144-fe03-46b3-9a5b-8c80c895d478"/>
  </ds:schemaRefs>
</ds:datastoreItem>
</file>

<file path=docProps/app.xml><?xml version="1.0" encoding="utf-8"?>
<Properties xmlns="http://schemas.openxmlformats.org/officeDocument/2006/extended-properties" xmlns:vt="http://schemas.openxmlformats.org/officeDocument/2006/docPropsVTypes">
  <TotalTime>86</TotalTime>
  <Words>865</Words>
  <Application>Microsoft Office PowerPoint</Application>
  <PresentationFormat>Widescreen</PresentationFormat>
  <Paragraphs>33</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Seelen, Dane J</dc:creator>
  <cp:lastModifiedBy>Joshua Kent</cp:lastModifiedBy>
  <cp:revision>6</cp:revision>
  <dcterms:created xsi:type="dcterms:W3CDTF">2026-09-08T00:09:04Z</dcterms:created>
  <dcterms:modified xsi:type="dcterms:W3CDTF">2026-09-09T15:41:51Z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0x010100CF6A2E2810250B43AD2F7BA87E4ED0D9</vt:lpwstr>
  </property>
</Properties>
</file>